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9"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305" r:id="rId18"/>
    <p:sldId id="30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99D04B-F6B3-4AC5-8E8E-3F0C499EA46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955E203-25D2-4BAC-B820-5A8086E538BC}">
      <dgm:prSet phldrT="[Text]"/>
      <dgm:spPr/>
      <dgm:t>
        <a:bodyPr/>
        <a:lstStyle/>
        <a:p>
          <a:r>
            <a:rPr lang="en-US" dirty="0" smtClean="0"/>
            <a:t>Types of Plans</a:t>
          </a:r>
          <a:endParaRPr lang="en-US" dirty="0"/>
        </a:p>
      </dgm:t>
    </dgm:pt>
    <dgm:pt modelId="{FC339221-4461-4EBF-B5AD-BCE06E36FBE2}" type="parTrans" cxnId="{64613E8B-9A72-4788-9395-E67F430F79CA}">
      <dgm:prSet/>
      <dgm:spPr/>
      <dgm:t>
        <a:bodyPr/>
        <a:lstStyle/>
        <a:p>
          <a:endParaRPr lang="en-US"/>
        </a:p>
      </dgm:t>
    </dgm:pt>
    <dgm:pt modelId="{1808E87E-C42B-41D4-B7AF-5A61CFCA0F5B}" type="sibTrans" cxnId="{64613E8B-9A72-4788-9395-E67F430F79CA}">
      <dgm:prSet/>
      <dgm:spPr/>
      <dgm:t>
        <a:bodyPr/>
        <a:lstStyle/>
        <a:p>
          <a:endParaRPr lang="en-US"/>
        </a:p>
      </dgm:t>
    </dgm:pt>
    <dgm:pt modelId="{691F52F2-7E1A-4DDB-BD3B-6042B69859E5}">
      <dgm:prSet phldrT="[Text]"/>
      <dgm:spPr/>
      <dgm:t>
        <a:bodyPr/>
        <a:lstStyle/>
        <a:p>
          <a:r>
            <a:rPr lang="en-US" dirty="0" smtClean="0"/>
            <a:t>On the Basis of Utility</a:t>
          </a:r>
          <a:endParaRPr lang="en-US" dirty="0"/>
        </a:p>
      </dgm:t>
    </dgm:pt>
    <dgm:pt modelId="{868E612C-7A68-4785-A574-EED701BA00B3}" type="parTrans" cxnId="{BCCE2452-3138-4E35-8F46-ADCC3867A67C}">
      <dgm:prSet/>
      <dgm:spPr/>
      <dgm:t>
        <a:bodyPr/>
        <a:lstStyle/>
        <a:p>
          <a:endParaRPr lang="en-US"/>
        </a:p>
      </dgm:t>
    </dgm:pt>
    <dgm:pt modelId="{08A3B03F-88BA-4A92-82F9-CCAC797B183C}" type="sibTrans" cxnId="{BCCE2452-3138-4E35-8F46-ADCC3867A67C}">
      <dgm:prSet/>
      <dgm:spPr/>
      <dgm:t>
        <a:bodyPr/>
        <a:lstStyle/>
        <a:p>
          <a:endParaRPr lang="en-US"/>
        </a:p>
      </dgm:t>
    </dgm:pt>
    <dgm:pt modelId="{FA95901C-BE3A-49AD-98F6-D76B5C847513}">
      <dgm:prSet phldrT="[Text]"/>
      <dgm:spPr/>
      <dgm:t>
        <a:bodyPr/>
        <a:lstStyle/>
        <a:p>
          <a:r>
            <a:rPr lang="en-US" dirty="0" smtClean="0"/>
            <a:t>Single Use plans</a:t>
          </a:r>
          <a:endParaRPr lang="en-US" dirty="0"/>
        </a:p>
      </dgm:t>
    </dgm:pt>
    <dgm:pt modelId="{2D756F0E-50CD-450F-AE52-962A62E423AF}" type="parTrans" cxnId="{1DA3D10C-804B-4DB4-8D52-C9D91C442B6A}">
      <dgm:prSet/>
      <dgm:spPr/>
      <dgm:t>
        <a:bodyPr/>
        <a:lstStyle/>
        <a:p>
          <a:endParaRPr lang="en-US"/>
        </a:p>
      </dgm:t>
    </dgm:pt>
    <dgm:pt modelId="{C00A07BB-4B26-480A-AE7E-1B3E0FA17784}" type="sibTrans" cxnId="{1DA3D10C-804B-4DB4-8D52-C9D91C442B6A}">
      <dgm:prSet/>
      <dgm:spPr/>
      <dgm:t>
        <a:bodyPr/>
        <a:lstStyle/>
        <a:p>
          <a:endParaRPr lang="en-US"/>
        </a:p>
      </dgm:t>
    </dgm:pt>
    <dgm:pt modelId="{3A6C7EF4-C38A-4E3E-B315-047292351177}">
      <dgm:prSet phldrT="[Text]"/>
      <dgm:spPr/>
      <dgm:t>
        <a:bodyPr/>
        <a:lstStyle/>
        <a:p>
          <a:r>
            <a:rPr lang="en-US" dirty="0" smtClean="0"/>
            <a:t>Standing Plans</a:t>
          </a:r>
          <a:endParaRPr lang="en-US" dirty="0"/>
        </a:p>
      </dgm:t>
    </dgm:pt>
    <dgm:pt modelId="{2E7D8F1F-8982-47A8-AF22-7399782221D4}" type="parTrans" cxnId="{7E023530-6BF6-4F67-8DE4-8469C61632BE}">
      <dgm:prSet/>
      <dgm:spPr/>
      <dgm:t>
        <a:bodyPr/>
        <a:lstStyle/>
        <a:p>
          <a:endParaRPr lang="en-US"/>
        </a:p>
      </dgm:t>
    </dgm:pt>
    <dgm:pt modelId="{C3FD6BD0-4210-4D25-8885-D132B96A3B17}" type="sibTrans" cxnId="{7E023530-6BF6-4F67-8DE4-8469C61632BE}">
      <dgm:prSet/>
      <dgm:spPr/>
      <dgm:t>
        <a:bodyPr/>
        <a:lstStyle/>
        <a:p>
          <a:endParaRPr lang="en-US"/>
        </a:p>
      </dgm:t>
    </dgm:pt>
    <dgm:pt modelId="{6AF2797A-D7A2-40E5-A2E4-F2383DDF730E}">
      <dgm:prSet phldrT="[Text]"/>
      <dgm:spPr/>
      <dgm:t>
        <a:bodyPr/>
        <a:lstStyle/>
        <a:p>
          <a:r>
            <a:rPr lang="en-US" dirty="0" smtClean="0"/>
            <a:t>On the Basis of time period</a:t>
          </a:r>
          <a:endParaRPr lang="en-US" dirty="0"/>
        </a:p>
      </dgm:t>
    </dgm:pt>
    <dgm:pt modelId="{BA54DA59-A5FE-4BC3-9854-C0206B4D216C}" type="parTrans" cxnId="{777B5B4D-E75E-4B07-88BC-AB970EF6C22E}">
      <dgm:prSet/>
      <dgm:spPr/>
      <dgm:t>
        <a:bodyPr/>
        <a:lstStyle/>
        <a:p>
          <a:endParaRPr lang="en-US"/>
        </a:p>
      </dgm:t>
    </dgm:pt>
    <dgm:pt modelId="{B143177F-969C-4A51-A3B2-F1A991E546CD}" type="sibTrans" cxnId="{777B5B4D-E75E-4B07-88BC-AB970EF6C22E}">
      <dgm:prSet/>
      <dgm:spPr/>
      <dgm:t>
        <a:bodyPr/>
        <a:lstStyle/>
        <a:p>
          <a:endParaRPr lang="en-US"/>
        </a:p>
      </dgm:t>
    </dgm:pt>
    <dgm:pt modelId="{DCBAB56B-08BD-4B33-97BA-3F50EFD80C74}">
      <dgm:prSet phldrT="[Text]"/>
      <dgm:spPr/>
      <dgm:t>
        <a:bodyPr/>
        <a:lstStyle/>
        <a:p>
          <a:r>
            <a:rPr lang="en-US" dirty="0" smtClean="0"/>
            <a:t>Objectives</a:t>
          </a:r>
        </a:p>
        <a:p>
          <a:r>
            <a:rPr lang="en-US" dirty="0" smtClean="0"/>
            <a:t>Strategy</a:t>
          </a:r>
        </a:p>
        <a:p>
          <a:r>
            <a:rPr lang="en-US" dirty="0" smtClean="0"/>
            <a:t>Policy</a:t>
          </a:r>
        </a:p>
        <a:p>
          <a:r>
            <a:rPr lang="en-US" dirty="0" smtClean="0"/>
            <a:t>Procedure</a:t>
          </a:r>
        </a:p>
        <a:p>
          <a:r>
            <a:rPr lang="en-US" dirty="0" smtClean="0"/>
            <a:t>Rule</a:t>
          </a:r>
        </a:p>
        <a:p>
          <a:r>
            <a:rPr lang="en-US" dirty="0" smtClean="0"/>
            <a:t>Method</a:t>
          </a:r>
        </a:p>
        <a:p>
          <a:r>
            <a:rPr lang="en-US" dirty="0" smtClean="0"/>
            <a:t>Budget </a:t>
          </a:r>
        </a:p>
        <a:p>
          <a:r>
            <a:rPr lang="en-US" dirty="0" err="1" smtClean="0"/>
            <a:t>Programme</a:t>
          </a:r>
          <a:endParaRPr lang="en-US" dirty="0"/>
        </a:p>
      </dgm:t>
    </dgm:pt>
    <dgm:pt modelId="{7190EEAD-C73B-4508-BD01-581875CA5193}" type="parTrans" cxnId="{2E0EA796-B133-456E-B7D2-FCF2C23E1CD7}">
      <dgm:prSet/>
      <dgm:spPr/>
      <dgm:t>
        <a:bodyPr/>
        <a:lstStyle/>
        <a:p>
          <a:endParaRPr lang="en-US"/>
        </a:p>
      </dgm:t>
    </dgm:pt>
    <dgm:pt modelId="{AF27E176-60CF-471B-A42B-E066DE1758E6}" type="sibTrans" cxnId="{2E0EA796-B133-456E-B7D2-FCF2C23E1CD7}">
      <dgm:prSet/>
      <dgm:spPr/>
      <dgm:t>
        <a:bodyPr/>
        <a:lstStyle/>
        <a:p>
          <a:endParaRPr lang="en-US"/>
        </a:p>
      </dgm:t>
    </dgm:pt>
    <dgm:pt modelId="{779B859F-49BD-4F59-87F3-7C009A23EBF0}">
      <dgm:prSet/>
      <dgm:spPr/>
      <dgm:t>
        <a:bodyPr/>
        <a:lstStyle/>
        <a:p>
          <a:r>
            <a:rPr lang="en-US" dirty="0" smtClean="0"/>
            <a:t>Budget</a:t>
          </a:r>
        </a:p>
        <a:p>
          <a:r>
            <a:rPr lang="en-US" dirty="0" err="1" smtClean="0"/>
            <a:t>Programme</a:t>
          </a:r>
          <a:endParaRPr lang="en-US" dirty="0" smtClean="0"/>
        </a:p>
        <a:p>
          <a:r>
            <a:rPr lang="en-US" dirty="0" smtClean="0"/>
            <a:t>Project</a:t>
          </a:r>
          <a:endParaRPr lang="en-US" dirty="0"/>
        </a:p>
      </dgm:t>
    </dgm:pt>
    <dgm:pt modelId="{5BB1B251-D066-440B-9FC0-C560A5A68480}" type="parTrans" cxnId="{A35FCC9C-2DF1-4DD9-B9B5-8AD2DF44A1F7}">
      <dgm:prSet/>
      <dgm:spPr/>
      <dgm:t>
        <a:bodyPr/>
        <a:lstStyle/>
        <a:p>
          <a:endParaRPr lang="en-US"/>
        </a:p>
      </dgm:t>
    </dgm:pt>
    <dgm:pt modelId="{DABE768C-ECE9-4AC9-B942-977B07D8AB5A}" type="sibTrans" cxnId="{A35FCC9C-2DF1-4DD9-B9B5-8AD2DF44A1F7}">
      <dgm:prSet/>
      <dgm:spPr/>
      <dgm:t>
        <a:bodyPr/>
        <a:lstStyle/>
        <a:p>
          <a:endParaRPr lang="en-US"/>
        </a:p>
      </dgm:t>
    </dgm:pt>
    <dgm:pt modelId="{4AD4878A-97B6-4542-82CA-49EFB2916202}">
      <dgm:prSet/>
      <dgm:spPr/>
      <dgm:t>
        <a:bodyPr/>
        <a:lstStyle/>
        <a:p>
          <a:r>
            <a:rPr lang="en-US" dirty="0" smtClean="0"/>
            <a:t>Policy</a:t>
          </a:r>
        </a:p>
        <a:p>
          <a:r>
            <a:rPr lang="en-US" dirty="0" smtClean="0"/>
            <a:t>Method</a:t>
          </a:r>
        </a:p>
        <a:p>
          <a:r>
            <a:rPr lang="en-US" dirty="0" smtClean="0"/>
            <a:t>Procedure</a:t>
          </a:r>
        </a:p>
        <a:p>
          <a:r>
            <a:rPr lang="en-US" dirty="0" smtClean="0"/>
            <a:t>Rule</a:t>
          </a:r>
          <a:endParaRPr lang="en-US" dirty="0"/>
        </a:p>
      </dgm:t>
    </dgm:pt>
    <dgm:pt modelId="{B3E374CE-FBE1-494D-9C0E-7EED4E1668AB}" type="parTrans" cxnId="{32CF2A59-B16F-4484-AADA-8BF30036106C}">
      <dgm:prSet/>
      <dgm:spPr/>
      <dgm:t>
        <a:bodyPr/>
        <a:lstStyle/>
        <a:p>
          <a:endParaRPr lang="en-US"/>
        </a:p>
      </dgm:t>
    </dgm:pt>
    <dgm:pt modelId="{5E8EF002-C126-49A7-BB82-4FC96E0946B6}" type="sibTrans" cxnId="{32CF2A59-B16F-4484-AADA-8BF30036106C}">
      <dgm:prSet/>
      <dgm:spPr/>
      <dgm:t>
        <a:bodyPr/>
        <a:lstStyle/>
        <a:p>
          <a:endParaRPr lang="en-US"/>
        </a:p>
      </dgm:t>
    </dgm:pt>
    <dgm:pt modelId="{2B4045C9-B1A1-4CBE-80B6-723F1DCAA43E}" type="pres">
      <dgm:prSet presAssocID="{CB99D04B-F6B3-4AC5-8E8E-3F0C499EA463}" presName="hierChild1" presStyleCnt="0">
        <dgm:presLayoutVars>
          <dgm:chPref val="1"/>
          <dgm:dir/>
          <dgm:animOne val="branch"/>
          <dgm:animLvl val="lvl"/>
          <dgm:resizeHandles/>
        </dgm:presLayoutVars>
      </dgm:prSet>
      <dgm:spPr/>
      <dgm:t>
        <a:bodyPr/>
        <a:lstStyle/>
        <a:p>
          <a:endParaRPr lang="en-US"/>
        </a:p>
      </dgm:t>
    </dgm:pt>
    <dgm:pt modelId="{CAD63E6F-570D-4CB4-977F-5CFD828A9843}" type="pres">
      <dgm:prSet presAssocID="{1955E203-25D2-4BAC-B820-5A8086E538BC}" presName="hierRoot1" presStyleCnt="0"/>
      <dgm:spPr/>
    </dgm:pt>
    <dgm:pt modelId="{810BEC4E-DA16-4D46-9B17-0F5F21D7C5D4}" type="pres">
      <dgm:prSet presAssocID="{1955E203-25D2-4BAC-B820-5A8086E538BC}" presName="composite" presStyleCnt="0"/>
      <dgm:spPr/>
    </dgm:pt>
    <dgm:pt modelId="{521D5D14-3AC4-47BE-89B4-7E21A82673C8}" type="pres">
      <dgm:prSet presAssocID="{1955E203-25D2-4BAC-B820-5A8086E538BC}" presName="background" presStyleLbl="node0" presStyleIdx="0" presStyleCnt="1"/>
      <dgm:spPr/>
    </dgm:pt>
    <dgm:pt modelId="{9225CF51-D450-42A5-9BD6-481741C0E5DF}" type="pres">
      <dgm:prSet presAssocID="{1955E203-25D2-4BAC-B820-5A8086E538BC}" presName="text" presStyleLbl="fgAcc0" presStyleIdx="0" presStyleCnt="1" custScaleX="284158" custScaleY="25892">
        <dgm:presLayoutVars>
          <dgm:chPref val="3"/>
        </dgm:presLayoutVars>
      </dgm:prSet>
      <dgm:spPr/>
      <dgm:t>
        <a:bodyPr/>
        <a:lstStyle/>
        <a:p>
          <a:endParaRPr lang="en-US"/>
        </a:p>
      </dgm:t>
    </dgm:pt>
    <dgm:pt modelId="{62FDA8BF-B701-43A7-BB1E-A7002F57257E}" type="pres">
      <dgm:prSet presAssocID="{1955E203-25D2-4BAC-B820-5A8086E538BC}" presName="hierChild2" presStyleCnt="0"/>
      <dgm:spPr/>
    </dgm:pt>
    <dgm:pt modelId="{C241BB2A-2801-48B5-AD63-FD69F0D3B7FF}" type="pres">
      <dgm:prSet presAssocID="{868E612C-7A68-4785-A574-EED701BA00B3}" presName="Name10" presStyleLbl="parChTrans1D2" presStyleIdx="0" presStyleCnt="2"/>
      <dgm:spPr/>
      <dgm:t>
        <a:bodyPr/>
        <a:lstStyle/>
        <a:p>
          <a:endParaRPr lang="en-US"/>
        </a:p>
      </dgm:t>
    </dgm:pt>
    <dgm:pt modelId="{6BFC4EE8-C0DD-4C01-841C-401A707A7249}" type="pres">
      <dgm:prSet presAssocID="{691F52F2-7E1A-4DDB-BD3B-6042B69859E5}" presName="hierRoot2" presStyleCnt="0"/>
      <dgm:spPr/>
    </dgm:pt>
    <dgm:pt modelId="{AB5A3965-A869-4500-84F4-A7DBF5F07932}" type="pres">
      <dgm:prSet presAssocID="{691F52F2-7E1A-4DDB-BD3B-6042B69859E5}" presName="composite2" presStyleCnt="0"/>
      <dgm:spPr/>
    </dgm:pt>
    <dgm:pt modelId="{A6985550-25F9-4978-BEBD-DED8B3AFF83C}" type="pres">
      <dgm:prSet presAssocID="{691F52F2-7E1A-4DDB-BD3B-6042B69859E5}" presName="background2" presStyleLbl="node2" presStyleIdx="0" presStyleCnt="2"/>
      <dgm:spPr/>
    </dgm:pt>
    <dgm:pt modelId="{7C1BAE31-AD5F-46FD-8C0B-CA089E439834}" type="pres">
      <dgm:prSet presAssocID="{691F52F2-7E1A-4DDB-BD3B-6042B69859E5}" presName="text2" presStyleLbl="fgAcc2" presStyleIdx="0" presStyleCnt="2" custScaleX="71232" custScaleY="74756">
        <dgm:presLayoutVars>
          <dgm:chPref val="3"/>
        </dgm:presLayoutVars>
      </dgm:prSet>
      <dgm:spPr/>
      <dgm:t>
        <a:bodyPr/>
        <a:lstStyle/>
        <a:p>
          <a:endParaRPr lang="en-US"/>
        </a:p>
      </dgm:t>
    </dgm:pt>
    <dgm:pt modelId="{6799FA06-1B50-43D7-81F7-A344C07EB517}" type="pres">
      <dgm:prSet presAssocID="{691F52F2-7E1A-4DDB-BD3B-6042B69859E5}" presName="hierChild3" presStyleCnt="0"/>
      <dgm:spPr/>
    </dgm:pt>
    <dgm:pt modelId="{421BBB85-6012-4851-BF06-E20642BBD749}" type="pres">
      <dgm:prSet presAssocID="{2D756F0E-50CD-450F-AE52-962A62E423AF}" presName="Name17" presStyleLbl="parChTrans1D3" presStyleIdx="0" presStyleCnt="3"/>
      <dgm:spPr/>
      <dgm:t>
        <a:bodyPr/>
        <a:lstStyle/>
        <a:p>
          <a:endParaRPr lang="en-US"/>
        </a:p>
      </dgm:t>
    </dgm:pt>
    <dgm:pt modelId="{0491A72F-A613-46B7-BBB9-E469A5C9CDE1}" type="pres">
      <dgm:prSet presAssocID="{FA95901C-BE3A-49AD-98F6-D76B5C847513}" presName="hierRoot3" presStyleCnt="0"/>
      <dgm:spPr/>
    </dgm:pt>
    <dgm:pt modelId="{4B7A46C1-721E-4AF1-937E-2B344F5CF52B}" type="pres">
      <dgm:prSet presAssocID="{FA95901C-BE3A-49AD-98F6-D76B5C847513}" presName="composite3" presStyleCnt="0"/>
      <dgm:spPr/>
    </dgm:pt>
    <dgm:pt modelId="{D71270CD-62B2-44C3-A6FA-857AD1BC5FEB}" type="pres">
      <dgm:prSet presAssocID="{FA95901C-BE3A-49AD-98F6-D76B5C847513}" presName="background3" presStyleLbl="node3" presStyleIdx="0" presStyleCnt="3"/>
      <dgm:spPr/>
    </dgm:pt>
    <dgm:pt modelId="{648F8696-69F2-4B6F-A069-C645456C013F}" type="pres">
      <dgm:prSet presAssocID="{FA95901C-BE3A-49AD-98F6-D76B5C847513}" presName="text3" presStyleLbl="fgAcc3" presStyleIdx="0" presStyleCnt="3" custScaleX="39876" custScaleY="33851">
        <dgm:presLayoutVars>
          <dgm:chPref val="3"/>
        </dgm:presLayoutVars>
      </dgm:prSet>
      <dgm:spPr/>
      <dgm:t>
        <a:bodyPr/>
        <a:lstStyle/>
        <a:p>
          <a:endParaRPr lang="en-US"/>
        </a:p>
      </dgm:t>
    </dgm:pt>
    <dgm:pt modelId="{ACE1DE60-5014-4D9B-A927-AC80C79DD112}" type="pres">
      <dgm:prSet presAssocID="{FA95901C-BE3A-49AD-98F6-D76B5C847513}" presName="hierChild4" presStyleCnt="0"/>
      <dgm:spPr/>
    </dgm:pt>
    <dgm:pt modelId="{C4E39E29-080D-4BF2-A387-BBFF8E5C2E35}" type="pres">
      <dgm:prSet presAssocID="{5BB1B251-D066-440B-9FC0-C560A5A68480}" presName="Name23" presStyleLbl="parChTrans1D4" presStyleIdx="0" presStyleCnt="2"/>
      <dgm:spPr/>
      <dgm:t>
        <a:bodyPr/>
        <a:lstStyle/>
        <a:p>
          <a:endParaRPr lang="en-US"/>
        </a:p>
      </dgm:t>
    </dgm:pt>
    <dgm:pt modelId="{7DB08EE7-FCD1-4249-8A6A-A0293A9363EB}" type="pres">
      <dgm:prSet presAssocID="{779B859F-49BD-4F59-87F3-7C009A23EBF0}" presName="hierRoot4" presStyleCnt="0"/>
      <dgm:spPr/>
    </dgm:pt>
    <dgm:pt modelId="{507231A6-88B1-4AA0-AF19-C9BBE881375B}" type="pres">
      <dgm:prSet presAssocID="{779B859F-49BD-4F59-87F3-7C009A23EBF0}" presName="composite4" presStyleCnt="0"/>
      <dgm:spPr/>
    </dgm:pt>
    <dgm:pt modelId="{F6A9C501-2D11-452F-A154-E1A1BA022FD6}" type="pres">
      <dgm:prSet presAssocID="{779B859F-49BD-4F59-87F3-7C009A23EBF0}" presName="background4" presStyleLbl="node4" presStyleIdx="0" presStyleCnt="2"/>
      <dgm:spPr/>
    </dgm:pt>
    <dgm:pt modelId="{6866058B-D6DD-434F-B20C-9AE1DF0427FE}" type="pres">
      <dgm:prSet presAssocID="{779B859F-49BD-4F59-87F3-7C009A23EBF0}" presName="text4" presStyleLbl="fgAcc4" presStyleIdx="0" presStyleCnt="2" custScaleX="74613" custScaleY="67662">
        <dgm:presLayoutVars>
          <dgm:chPref val="3"/>
        </dgm:presLayoutVars>
      </dgm:prSet>
      <dgm:spPr/>
      <dgm:t>
        <a:bodyPr/>
        <a:lstStyle/>
        <a:p>
          <a:endParaRPr lang="en-US"/>
        </a:p>
      </dgm:t>
    </dgm:pt>
    <dgm:pt modelId="{ADF3AAE8-A07E-4723-B4DF-6BB6CD47A1AA}" type="pres">
      <dgm:prSet presAssocID="{779B859F-49BD-4F59-87F3-7C009A23EBF0}" presName="hierChild5" presStyleCnt="0"/>
      <dgm:spPr/>
    </dgm:pt>
    <dgm:pt modelId="{89124BFD-3087-47AD-A8D2-CE007A649C92}" type="pres">
      <dgm:prSet presAssocID="{2E7D8F1F-8982-47A8-AF22-7399782221D4}" presName="Name17" presStyleLbl="parChTrans1D3" presStyleIdx="1" presStyleCnt="3"/>
      <dgm:spPr/>
      <dgm:t>
        <a:bodyPr/>
        <a:lstStyle/>
        <a:p>
          <a:endParaRPr lang="en-US"/>
        </a:p>
      </dgm:t>
    </dgm:pt>
    <dgm:pt modelId="{6EE498BA-ED76-45BB-B87B-25D1A584E08B}" type="pres">
      <dgm:prSet presAssocID="{3A6C7EF4-C38A-4E3E-B315-047292351177}" presName="hierRoot3" presStyleCnt="0"/>
      <dgm:spPr/>
    </dgm:pt>
    <dgm:pt modelId="{EED474F8-E836-45B7-A6B9-39B859E8C684}" type="pres">
      <dgm:prSet presAssocID="{3A6C7EF4-C38A-4E3E-B315-047292351177}" presName="composite3" presStyleCnt="0"/>
      <dgm:spPr/>
    </dgm:pt>
    <dgm:pt modelId="{D5190B95-FEDE-408F-B478-F153CCFB0CE7}" type="pres">
      <dgm:prSet presAssocID="{3A6C7EF4-C38A-4E3E-B315-047292351177}" presName="background3" presStyleLbl="node3" presStyleIdx="1" presStyleCnt="3"/>
      <dgm:spPr/>
    </dgm:pt>
    <dgm:pt modelId="{03EBAAE4-BD6B-4745-B615-6976B08857E1}" type="pres">
      <dgm:prSet presAssocID="{3A6C7EF4-C38A-4E3E-B315-047292351177}" presName="text3" presStyleLbl="fgAcc3" presStyleIdx="1" presStyleCnt="3" custScaleX="37194" custScaleY="43938">
        <dgm:presLayoutVars>
          <dgm:chPref val="3"/>
        </dgm:presLayoutVars>
      </dgm:prSet>
      <dgm:spPr/>
      <dgm:t>
        <a:bodyPr/>
        <a:lstStyle/>
        <a:p>
          <a:endParaRPr lang="en-US"/>
        </a:p>
      </dgm:t>
    </dgm:pt>
    <dgm:pt modelId="{E3FCA558-E4A6-4E02-9919-D1DA0A989CFB}" type="pres">
      <dgm:prSet presAssocID="{3A6C7EF4-C38A-4E3E-B315-047292351177}" presName="hierChild4" presStyleCnt="0"/>
      <dgm:spPr/>
    </dgm:pt>
    <dgm:pt modelId="{0A75A02D-B5A7-4D8C-A404-937A11149479}" type="pres">
      <dgm:prSet presAssocID="{B3E374CE-FBE1-494D-9C0E-7EED4E1668AB}" presName="Name23" presStyleLbl="parChTrans1D4" presStyleIdx="1" presStyleCnt="2"/>
      <dgm:spPr/>
      <dgm:t>
        <a:bodyPr/>
        <a:lstStyle/>
        <a:p>
          <a:endParaRPr lang="en-US"/>
        </a:p>
      </dgm:t>
    </dgm:pt>
    <dgm:pt modelId="{F7166660-D122-4CFB-A4B4-7673C7B3E3B5}" type="pres">
      <dgm:prSet presAssocID="{4AD4878A-97B6-4542-82CA-49EFB2916202}" presName="hierRoot4" presStyleCnt="0"/>
      <dgm:spPr/>
    </dgm:pt>
    <dgm:pt modelId="{16B31A5C-5369-4142-84CB-0C9C540D2B4B}" type="pres">
      <dgm:prSet presAssocID="{4AD4878A-97B6-4542-82CA-49EFB2916202}" presName="composite4" presStyleCnt="0"/>
      <dgm:spPr/>
    </dgm:pt>
    <dgm:pt modelId="{543DC248-73C0-4B5A-96C8-963400A1E0A3}" type="pres">
      <dgm:prSet presAssocID="{4AD4878A-97B6-4542-82CA-49EFB2916202}" presName="background4" presStyleLbl="node4" presStyleIdx="1" presStyleCnt="2"/>
      <dgm:spPr/>
    </dgm:pt>
    <dgm:pt modelId="{A376C00D-C29A-433E-96CE-78E21057408C}" type="pres">
      <dgm:prSet presAssocID="{4AD4878A-97B6-4542-82CA-49EFB2916202}" presName="text4" presStyleLbl="fgAcc4" presStyleIdx="1" presStyleCnt="2" custScaleX="68794" custScaleY="58568">
        <dgm:presLayoutVars>
          <dgm:chPref val="3"/>
        </dgm:presLayoutVars>
      </dgm:prSet>
      <dgm:spPr/>
      <dgm:t>
        <a:bodyPr/>
        <a:lstStyle/>
        <a:p>
          <a:endParaRPr lang="en-US"/>
        </a:p>
      </dgm:t>
    </dgm:pt>
    <dgm:pt modelId="{4857FA04-8C15-47D3-BFE9-1B6283379383}" type="pres">
      <dgm:prSet presAssocID="{4AD4878A-97B6-4542-82CA-49EFB2916202}" presName="hierChild5" presStyleCnt="0"/>
      <dgm:spPr/>
    </dgm:pt>
    <dgm:pt modelId="{DCA60F91-10D3-4991-994E-DF68D8422740}" type="pres">
      <dgm:prSet presAssocID="{BA54DA59-A5FE-4BC3-9854-C0206B4D216C}" presName="Name10" presStyleLbl="parChTrans1D2" presStyleIdx="1" presStyleCnt="2"/>
      <dgm:spPr/>
      <dgm:t>
        <a:bodyPr/>
        <a:lstStyle/>
        <a:p>
          <a:endParaRPr lang="en-US"/>
        </a:p>
      </dgm:t>
    </dgm:pt>
    <dgm:pt modelId="{6675941C-666D-4D8F-8B93-DD40AADE1F67}" type="pres">
      <dgm:prSet presAssocID="{6AF2797A-D7A2-40E5-A2E4-F2383DDF730E}" presName="hierRoot2" presStyleCnt="0"/>
      <dgm:spPr/>
    </dgm:pt>
    <dgm:pt modelId="{C672E3A9-7C59-4307-B9D6-7B45B5EB4323}" type="pres">
      <dgm:prSet presAssocID="{6AF2797A-D7A2-40E5-A2E4-F2383DDF730E}" presName="composite2" presStyleCnt="0"/>
      <dgm:spPr/>
    </dgm:pt>
    <dgm:pt modelId="{6684B1BE-23EC-40AB-A6A5-BEFD5BB3748B}" type="pres">
      <dgm:prSet presAssocID="{6AF2797A-D7A2-40E5-A2E4-F2383DDF730E}" presName="background2" presStyleLbl="node2" presStyleIdx="1" presStyleCnt="2"/>
      <dgm:spPr/>
    </dgm:pt>
    <dgm:pt modelId="{B6DB21E0-445C-4D95-A163-675330A5AF1E}" type="pres">
      <dgm:prSet presAssocID="{6AF2797A-D7A2-40E5-A2E4-F2383DDF730E}" presName="text2" presStyleLbl="fgAcc2" presStyleIdx="1" presStyleCnt="2" custScaleX="58031" custScaleY="47174">
        <dgm:presLayoutVars>
          <dgm:chPref val="3"/>
        </dgm:presLayoutVars>
      </dgm:prSet>
      <dgm:spPr/>
      <dgm:t>
        <a:bodyPr/>
        <a:lstStyle/>
        <a:p>
          <a:endParaRPr lang="en-US"/>
        </a:p>
      </dgm:t>
    </dgm:pt>
    <dgm:pt modelId="{3EB159D5-8876-42D6-A566-4756AD1D3583}" type="pres">
      <dgm:prSet presAssocID="{6AF2797A-D7A2-40E5-A2E4-F2383DDF730E}" presName="hierChild3" presStyleCnt="0"/>
      <dgm:spPr/>
    </dgm:pt>
    <dgm:pt modelId="{211FD905-5CCD-46D0-A673-A6109910C428}" type="pres">
      <dgm:prSet presAssocID="{7190EEAD-C73B-4508-BD01-581875CA5193}" presName="Name17" presStyleLbl="parChTrans1D3" presStyleIdx="2" presStyleCnt="3"/>
      <dgm:spPr/>
      <dgm:t>
        <a:bodyPr/>
        <a:lstStyle/>
        <a:p>
          <a:endParaRPr lang="en-US"/>
        </a:p>
      </dgm:t>
    </dgm:pt>
    <dgm:pt modelId="{31AEB3C3-698E-4E33-AAD0-2CB63F6F0C67}" type="pres">
      <dgm:prSet presAssocID="{DCBAB56B-08BD-4B33-97BA-3F50EFD80C74}" presName="hierRoot3" presStyleCnt="0"/>
      <dgm:spPr/>
    </dgm:pt>
    <dgm:pt modelId="{A0B36E5E-FCE1-4149-AFF0-8E757575745F}" type="pres">
      <dgm:prSet presAssocID="{DCBAB56B-08BD-4B33-97BA-3F50EFD80C74}" presName="composite3" presStyleCnt="0"/>
      <dgm:spPr/>
    </dgm:pt>
    <dgm:pt modelId="{8DC45FD7-70B9-4115-9763-B1DEBFF4D2EB}" type="pres">
      <dgm:prSet presAssocID="{DCBAB56B-08BD-4B33-97BA-3F50EFD80C74}" presName="background3" presStyleLbl="node3" presStyleIdx="2" presStyleCnt="3"/>
      <dgm:spPr/>
    </dgm:pt>
    <dgm:pt modelId="{6D61A13E-9A27-4595-944B-A79667800FEC}" type="pres">
      <dgm:prSet presAssocID="{DCBAB56B-08BD-4B33-97BA-3F50EFD80C74}" presName="text3" presStyleLbl="fgAcc3" presStyleIdx="2" presStyleCnt="3" custScaleX="111966" custScaleY="157473">
        <dgm:presLayoutVars>
          <dgm:chPref val="3"/>
        </dgm:presLayoutVars>
      </dgm:prSet>
      <dgm:spPr/>
      <dgm:t>
        <a:bodyPr/>
        <a:lstStyle/>
        <a:p>
          <a:endParaRPr lang="en-US"/>
        </a:p>
      </dgm:t>
    </dgm:pt>
    <dgm:pt modelId="{E4E22F1C-5C99-493B-B064-DD748BB8B6D6}" type="pres">
      <dgm:prSet presAssocID="{DCBAB56B-08BD-4B33-97BA-3F50EFD80C74}" presName="hierChild4" presStyleCnt="0"/>
      <dgm:spPr/>
    </dgm:pt>
  </dgm:ptLst>
  <dgm:cxnLst>
    <dgm:cxn modelId="{90A99DC6-05B0-47CE-A637-CE59974C0D9F}" type="presOf" srcId="{779B859F-49BD-4F59-87F3-7C009A23EBF0}" destId="{6866058B-D6DD-434F-B20C-9AE1DF0427FE}" srcOrd="0" destOrd="0" presId="urn:microsoft.com/office/officeart/2005/8/layout/hierarchy1"/>
    <dgm:cxn modelId="{1DA3D10C-804B-4DB4-8D52-C9D91C442B6A}" srcId="{691F52F2-7E1A-4DDB-BD3B-6042B69859E5}" destId="{FA95901C-BE3A-49AD-98F6-D76B5C847513}" srcOrd="0" destOrd="0" parTransId="{2D756F0E-50CD-450F-AE52-962A62E423AF}" sibTransId="{C00A07BB-4B26-480A-AE7E-1B3E0FA17784}"/>
    <dgm:cxn modelId="{7E023530-6BF6-4F67-8DE4-8469C61632BE}" srcId="{691F52F2-7E1A-4DDB-BD3B-6042B69859E5}" destId="{3A6C7EF4-C38A-4E3E-B315-047292351177}" srcOrd="1" destOrd="0" parTransId="{2E7D8F1F-8982-47A8-AF22-7399782221D4}" sibTransId="{C3FD6BD0-4210-4D25-8885-D132B96A3B17}"/>
    <dgm:cxn modelId="{4FAE2F8C-0C4C-4414-B973-57BEE5EBFA66}" type="presOf" srcId="{CB99D04B-F6B3-4AC5-8E8E-3F0C499EA463}" destId="{2B4045C9-B1A1-4CBE-80B6-723F1DCAA43E}" srcOrd="0" destOrd="0" presId="urn:microsoft.com/office/officeart/2005/8/layout/hierarchy1"/>
    <dgm:cxn modelId="{B3E27955-FFD0-4FE2-B97B-70580D96F8B1}" type="presOf" srcId="{5BB1B251-D066-440B-9FC0-C560A5A68480}" destId="{C4E39E29-080D-4BF2-A387-BBFF8E5C2E35}" srcOrd="0" destOrd="0" presId="urn:microsoft.com/office/officeart/2005/8/layout/hierarchy1"/>
    <dgm:cxn modelId="{64613E8B-9A72-4788-9395-E67F430F79CA}" srcId="{CB99D04B-F6B3-4AC5-8E8E-3F0C499EA463}" destId="{1955E203-25D2-4BAC-B820-5A8086E538BC}" srcOrd="0" destOrd="0" parTransId="{FC339221-4461-4EBF-B5AD-BCE06E36FBE2}" sibTransId="{1808E87E-C42B-41D4-B7AF-5A61CFCA0F5B}"/>
    <dgm:cxn modelId="{A35FCC9C-2DF1-4DD9-B9B5-8AD2DF44A1F7}" srcId="{FA95901C-BE3A-49AD-98F6-D76B5C847513}" destId="{779B859F-49BD-4F59-87F3-7C009A23EBF0}" srcOrd="0" destOrd="0" parTransId="{5BB1B251-D066-440B-9FC0-C560A5A68480}" sibTransId="{DABE768C-ECE9-4AC9-B942-977B07D8AB5A}"/>
    <dgm:cxn modelId="{32CF2A59-B16F-4484-AADA-8BF30036106C}" srcId="{3A6C7EF4-C38A-4E3E-B315-047292351177}" destId="{4AD4878A-97B6-4542-82CA-49EFB2916202}" srcOrd="0" destOrd="0" parTransId="{B3E374CE-FBE1-494D-9C0E-7EED4E1668AB}" sibTransId="{5E8EF002-C126-49A7-BB82-4FC96E0946B6}"/>
    <dgm:cxn modelId="{0CFF8C2D-22ED-4F56-9B3C-9F42691CB2EB}" type="presOf" srcId="{B3E374CE-FBE1-494D-9C0E-7EED4E1668AB}" destId="{0A75A02D-B5A7-4D8C-A404-937A11149479}" srcOrd="0" destOrd="0" presId="urn:microsoft.com/office/officeart/2005/8/layout/hierarchy1"/>
    <dgm:cxn modelId="{9EC20FB6-83C7-4225-B790-358E7C56FDF0}" type="presOf" srcId="{2E7D8F1F-8982-47A8-AF22-7399782221D4}" destId="{89124BFD-3087-47AD-A8D2-CE007A649C92}" srcOrd="0" destOrd="0" presId="urn:microsoft.com/office/officeart/2005/8/layout/hierarchy1"/>
    <dgm:cxn modelId="{FA8E692E-8698-4D23-8DBD-FC54C814F867}" type="presOf" srcId="{DCBAB56B-08BD-4B33-97BA-3F50EFD80C74}" destId="{6D61A13E-9A27-4595-944B-A79667800FEC}" srcOrd="0" destOrd="0" presId="urn:microsoft.com/office/officeart/2005/8/layout/hierarchy1"/>
    <dgm:cxn modelId="{B60FD637-48C5-482C-BD12-1E39951768D7}" type="presOf" srcId="{868E612C-7A68-4785-A574-EED701BA00B3}" destId="{C241BB2A-2801-48B5-AD63-FD69F0D3B7FF}" srcOrd="0" destOrd="0" presId="urn:microsoft.com/office/officeart/2005/8/layout/hierarchy1"/>
    <dgm:cxn modelId="{18DBD948-738F-4060-A14A-0FFA018D142A}" type="presOf" srcId="{691F52F2-7E1A-4DDB-BD3B-6042B69859E5}" destId="{7C1BAE31-AD5F-46FD-8C0B-CA089E439834}" srcOrd="0" destOrd="0" presId="urn:microsoft.com/office/officeart/2005/8/layout/hierarchy1"/>
    <dgm:cxn modelId="{87B99FE6-A49F-4AAB-8169-96C3CBB34C75}" type="presOf" srcId="{6AF2797A-D7A2-40E5-A2E4-F2383DDF730E}" destId="{B6DB21E0-445C-4D95-A163-675330A5AF1E}" srcOrd="0" destOrd="0" presId="urn:microsoft.com/office/officeart/2005/8/layout/hierarchy1"/>
    <dgm:cxn modelId="{32656DD9-99F6-4FD7-8E65-407637987A39}" type="presOf" srcId="{4AD4878A-97B6-4542-82CA-49EFB2916202}" destId="{A376C00D-C29A-433E-96CE-78E21057408C}" srcOrd="0" destOrd="0" presId="urn:microsoft.com/office/officeart/2005/8/layout/hierarchy1"/>
    <dgm:cxn modelId="{02558F5E-229F-4585-A689-40DE2DE097B2}" type="presOf" srcId="{1955E203-25D2-4BAC-B820-5A8086E538BC}" destId="{9225CF51-D450-42A5-9BD6-481741C0E5DF}" srcOrd="0" destOrd="0" presId="urn:microsoft.com/office/officeart/2005/8/layout/hierarchy1"/>
    <dgm:cxn modelId="{BCCE2452-3138-4E35-8F46-ADCC3867A67C}" srcId="{1955E203-25D2-4BAC-B820-5A8086E538BC}" destId="{691F52F2-7E1A-4DDB-BD3B-6042B69859E5}" srcOrd="0" destOrd="0" parTransId="{868E612C-7A68-4785-A574-EED701BA00B3}" sibTransId="{08A3B03F-88BA-4A92-82F9-CCAC797B183C}"/>
    <dgm:cxn modelId="{777B5B4D-E75E-4B07-88BC-AB970EF6C22E}" srcId="{1955E203-25D2-4BAC-B820-5A8086E538BC}" destId="{6AF2797A-D7A2-40E5-A2E4-F2383DDF730E}" srcOrd="1" destOrd="0" parTransId="{BA54DA59-A5FE-4BC3-9854-C0206B4D216C}" sibTransId="{B143177F-969C-4A51-A3B2-F1A991E546CD}"/>
    <dgm:cxn modelId="{63773B23-B307-4A36-8B06-17C7BB0A296F}" type="presOf" srcId="{3A6C7EF4-C38A-4E3E-B315-047292351177}" destId="{03EBAAE4-BD6B-4745-B615-6976B08857E1}" srcOrd="0" destOrd="0" presId="urn:microsoft.com/office/officeart/2005/8/layout/hierarchy1"/>
    <dgm:cxn modelId="{816CFD1D-2048-486D-986E-F3601F404437}" type="presOf" srcId="{FA95901C-BE3A-49AD-98F6-D76B5C847513}" destId="{648F8696-69F2-4B6F-A069-C645456C013F}" srcOrd="0" destOrd="0" presId="urn:microsoft.com/office/officeart/2005/8/layout/hierarchy1"/>
    <dgm:cxn modelId="{38EA3853-2004-4C59-8607-483260AFE0B8}" type="presOf" srcId="{BA54DA59-A5FE-4BC3-9854-C0206B4D216C}" destId="{DCA60F91-10D3-4991-994E-DF68D8422740}" srcOrd="0" destOrd="0" presId="urn:microsoft.com/office/officeart/2005/8/layout/hierarchy1"/>
    <dgm:cxn modelId="{2E0EA796-B133-456E-B7D2-FCF2C23E1CD7}" srcId="{6AF2797A-D7A2-40E5-A2E4-F2383DDF730E}" destId="{DCBAB56B-08BD-4B33-97BA-3F50EFD80C74}" srcOrd="0" destOrd="0" parTransId="{7190EEAD-C73B-4508-BD01-581875CA5193}" sibTransId="{AF27E176-60CF-471B-A42B-E066DE1758E6}"/>
    <dgm:cxn modelId="{C8954EDB-6B91-4E3A-83F0-3F09EFA637CF}" type="presOf" srcId="{7190EEAD-C73B-4508-BD01-581875CA5193}" destId="{211FD905-5CCD-46D0-A673-A6109910C428}" srcOrd="0" destOrd="0" presId="urn:microsoft.com/office/officeart/2005/8/layout/hierarchy1"/>
    <dgm:cxn modelId="{ABF9C016-8FEE-42C7-8CD6-0FC0D8E3F278}" type="presOf" srcId="{2D756F0E-50CD-450F-AE52-962A62E423AF}" destId="{421BBB85-6012-4851-BF06-E20642BBD749}" srcOrd="0" destOrd="0" presId="urn:microsoft.com/office/officeart/2005/8/layout/hierarchy1"/>
    <dgm:cxn modelId="{C5EAD327-AC23-4175-B58F-7012774F3852}" type="presParOf" srcId="{2B4045C9-B1A1-4CBE-80B6-723F1DCAA43E}" destId="{CAD63E6F-570D-4CB4-977F-5CFD828A9843}" srcOrd="0" destOrd="0" presId="urn:microsoft.com/office/officeart/2005/8/layout/hierarchy1"/>
    <dgm:cxn modelId="{57516F4A-B6DB-43D0-B469-ABE3FB924E0A}" type="presParOf" srcId="{CAD63E6F-570D-4CB4-977F-5CFD828A9843}" destId="{810BEC4E-DA16-4D46-9B17-0F5F21D7C5D4}" srcOrd="0" destOrd="0" presId="urn:microsoft.com/office/officeart/2005/8/layout/hierarchy1"/>
    <dgm:cxn modelId="{6F54FF12-6584-4D02-9C40-2582DF2A9E1A}" type="presParOf" srcId="{810BEC4E-DA16-4D46-9B17-0F5F21D7C5D4}" destId="{521D5D14-3AC4-47BE-89B4-7E21A82673C8}" srcOrd="0" destOrd="0" presId="urn:microsoft.com/office/officeart/2005/8/layout/hierarchy1"/>
    <dgm:cxn modelId="{C40D6CF0-17A2-485D-A7D1-C2DDA93C207E}" type="presParOf" srcId="{810BEC4E-DA16-4D46-9B17-0F5F21D7C5D4}" destId="{9225CF51-D450-42A5-9BD6-481741C0E5DF}" srcOrd="1" destOrd="0" presId="urn:microsoft.com/office/officeart/2005/8/layout/hierarchy1"/>
    <dgm:cxn modelId="{C68251B5-E94B-4BCE-A978-2A97D925F49D}" type="presParOf" srcId="{CAD63E6F-570D-4CB4-977F-5CFD828A9843}" destId="{62FDA8BF-B701-43A7-BB1E-A7002F57257E}" srcOrd="1" destOrd="0" presId="urn:microsoft.com/office/officeart/2005/8/layout/hierarchy1"/>
    <dgm:cxn modelId="{1AC52595-A685-48E8-BF08-DFBA0437863E}" type="presParOf" srcId="{62FDA8BF-B701-43A7-BB1E-A7002F57257E}" destId="{C241BB2A-2801-48B5-AD63-FD69F0D3B7FF}" srcOrd="0" destOrd="0" presId="urn:microsoft.com/office/officeart/2005/8/layout/hierarchy1"/>
    <dgm:cxn modelId="{CDAD2822-911C-4BC0-B9C0-C1DDD7B31BD2}" type="presParOf" srcId="{62FDA8BF-B701-43A7-BB1E-A7002F57257E}" destId="{6BFC4EE8-C0DD-4C01-841C-401A707A7249}" srcOrd="1" destOrd="0" presId="urn:microsoft.com/office/officeart/2005/8/layout/hierarchy1"/>
    <dgm:cxn modelId="{F4CDD423-9D21-4FA7-BC2E-A236409B08AE}" type="presParOf" srcId="{6BFC4EE8-C0DD-4C01-841C-401A707A7249}" destId="{AB5A3965-A869-4500-84F4-A7DBF5F07932}" srcOrd="0" destOrd="0" presId="urn:microsoft.com/office/officeart/2005/8/layout/hierarchy1"/>
    <dgm:cxn modelId="{3891CA38-3C28-4174-B739-57BDD56290D7}" type="presParOf" srcId="{AB5A3965-A869-4500-84F4-A7DBF5F07932}" destId="{A6985550-25F9-4978-BEBD-DED8B3AFF83C}" srcOrd="0" destOrd="0" presId="urn:microsoft.com/office/officeart/2005/8/layout/hierarchy1"/>
    <dgm:cxn modelId="{30CDA785-97A0-4C86-BE8B-19B0B7854628}" type="presParOf" srcId="{AB5A3965-A869-4500-84F4-A7DBF5F07932}" destId="{7C1BAE31-AD5F-46FD-8C0B-CA089E439834}" srcOrd="1" destOrd="0" presId="urn:microsoft.com/office/officeart/2005/8/layout/hierarchy1"/>
    <dgm:cxn modelId="{9018104E-4B9F-4693-9144-25A88D0EBADF}" type="presParOf" srcId="{6BFC4EE8-C0DD-4C01-841C-401A707A7249}" destId="{6799FA06-1B50-43D7-81F7-A344C07EB517}" srcOrd="1" destOrd="0" presId="urn:microsoft.com/office/officeart/2005/8/layout/hierarchy1"/>
    <dgm:cxn modelId="{10092765-4263-4773-906E-84EFB9DAB1FA}" type="presParOf" srcId="{6799FA06-1B50-43D7-81F7-A344C07EB517}" destId="{421BBB85-6012-4851-BF06-E20642BBD749}" srcOrd="0" destOrd="0" presId="urn:microsoft.com/office/officeart/2005/8/layout/hierarchy1"/>
    <dgm:cxn modelId="{B5CE80D8-CC35-421D-8C60-D74A4DF02952}" type="presParOf" srcId="{6799FA06-1B50-43D7-81F7-A344C07EB517}" destId="{0491A72F-A613-46B7-BBB9-E469A5C9CDE1}" srcOrd="1" destOrd="0" presId="urn:microsoft.com/office/officeart/2005/8/layout/hierarchy1"/>
    <dgm:cxn modelId="{1F53AE0D-69E9-47D9-82FA-28D4821A7C9A}" type="presParOf" srcId="{0491A72F-A613-46B7-BBB9-E469A5C9CDE1}" destId="{4B7A46C1-721E-4AF1-937E-2B344F5CF52B}" srcOrd="0" destOrd="0" presId="urn:microsoft.com/office/officeart/2005/8/layout/hierarchy1"/>
    <dgm:cxn modelId="{DE1E6146-4CBE-42E5-9054-7C8A109D5222}" type="presParOf" srcId="{4B7A46C1-721E-4AF1-937E-2B344F5CF52B}" destId="{D71270CD-62B2-44C3-A6FA-857AD1BC5FEB}" srcOrd="0" destOrd="0" presId="urn:microsoft.com/office/officeart/2005/8/layout/hierarchy1"/>
    <dgm:cxn modelId="{05CC2F8F-6610-4F69-92AE-E228F8C898B4}" type="presParOf" srcId="{4B7A46C1-721E-4AF1-937E-2B344F5CF52B}" destId="{648F8696-69F2-4B6F-A069-C645456C013F}" srcOrd="1" destOrd="0" presId="urn:microsoft.com/office/officeart/2005/8/layout/hierarchy1"/>
    <dgm:cxn modelId="{1968A963-35FF-46DF-8187-1A1B188F0ACF}" type="presParOf" srcId="{0491A72F-A613-46B7-BBB9-E469A5C9CDE1}" destId="{ACE1DE60-5014-4D9B-A927-AC80C79DD112}" srcOrd="1" destOrd="0" presId="urn:microsoft.com/office/officeart/2005/8/layout/hierarchy1"/>
    <dgm:cxn modelId="{97B6B4C3-90CC-4465-B19D-F2EEA59CD0EE}" type="presParOf" srcId="{ACE1DE60-5014-4D9B-A927-AC80C79DD112}" destId="{C4E39E29-080D-4BF2-A387-BBFF8E5C2E35}" srcOrd="0" destOrd="0" presId="urn:microsoft.com/office/officeart/2005/8/layout/hierarchy1"/>
    <dgm:cxn modelId="{DBCE8E93-02C6-440C-AE97-C5EAA0C93339}" type="presParOf" srcId="{ACE1DE60-5014-4D9B-A927-AC80C79DD112}" destId="{7DB08EE7-FCD1-4249-8A6A-A0293A9363EB}" srcOrd="1" destOrd="0" presId="urn:microsoft.com/office/officeart/2005/8/layout/hierarchy1"/>
    <dgm:cxn modelId="{C7D46004-872A-4C0B-A2C5-B6D9B8557630}" type="presParOf" srcId="{7DB08EE7-FCD1-4249-8A6A-A0293A9363EB}" destId="{507231A6-88B1-4AA0-AF19-C9BBE881375B}" srcOrd="0" destOrd="0" presId="urn:microsoft.com/office/officeart/2005/8/layout/hierarchy1"/>
    <dgm:cxn modelId="{61C002AC-B52A-410F-B0A7-F45CFFE8DB38}" type="presParOf" srcId="{507231A6-88B1-4AA0-AF19-C9BBE881375B}" destId="{F6A9C501-2D11-452F-A154-E1A1BA022FD6}" srcOrd="0" destOrd="0" presId="urn:microsoft.com/office/officeart/2005/8/layout/hierarchy1"/>
    <dgm:cxn modelId="{138EA331-5774-4EDF-AAF7-3AE782B4613C}" type="presParOf" srcId="{507231A6-88B1-4AA0-AF19-C9BBE881375B}" destId="{6866058B-D6DD-434F-B20C-9AE1DF0427FE}" srcOrd="1" destOrd="0" presId="urn:microsoft.com/office/officeart/2005/8/layout/hierarchy1"/>
    <dgm:cxn modelId="{C933ACD9-7C41-48B7-83BC-28D341CB7AB0}" type="presParOf" srcId="{7DB08EE7-FCD1-4249-8A6A-A0293A9363EB}" destId="{ADF3AAE8-A07E-4723-B4DF-6BB6CD47A1AA}" srcOrd="1" destOrd="0" presId="urn:microsoft.com/office/officeart/2005/8/layout/hierarchy1"/>
    <dgm:cxn modelId="{9CDC530E-BAA8-47D4-B9F4-50ABA8EB30C0}" type="presParOf" srcId="{6799FA06-1B50-43D7-81F7-A344C07EB517}" destId="{89124BFD-3087-47AD-A8D2-CE007A649C92}" srcOrd="2" destOrd="0" presId="urn:microsoft.com/office/officeart/2005/8/layout/hierarchy1"/>
    <dgm:cxn modelId="{28FEBDC0-50A6-40C8-9A6B-35FD9D3F1D96}" type="presParOf" srcId="{6799FA06-1B50-43D7-81F7-A344C07EB517}" destId="{6EE498BA-ED76-45BB-B87B-25D1A584E08B}" srcOrd="3" destOrd="0" presId="urn:microsoft.com/office/officeart/2005/8/layout/hierarchy1"/>
    <dgm:cxn modelId="{CC1777BA-1936-455F-AEC5-6452CCB0CACC}" type="presParOf" srcId="{6EE498BA-ED76-45BB-B87B-25D1A584E08B}" destId="{EED474F8-E836-45B7-A6B9-39B859E8C684}" srcOrd="0" destOrd="0" presId="urn:microsoft.com/office/officeart/2005/8/layout/hierarchy1"/>
    <dgm:cxn modelId="{508DB3A3-0813-4566-8EA1-688F04A269E7}" type="presParOf" srcId="{EED474F8-E836-45B7-A6B9-39B859E8C684}" destId="{D5190B95-FEDE-408F-B478-F153CCFB0CE7}" srcOrd="0" destOrd="0" presId="urn:microsoft.com/office/officeart/2005/8/layout/hierarchy1"/>
    <dgm:cxn modelId="{C5A254D5-1398-4BFC-91F0-AFED73E9F8FF}" type="presParOf" srcId="{EED474F8-E836-45B7-A6B9-39B859E8C684}" destId="{03EBAAE4-BD6B-4745-B615-6976B08857E1}" srcOrd="1" destOrd="0" presId="urn:microsoft.com/office/officeart/2005/8/layout/hierarchy1"/>
    <dgm:cxn modelId="{F627F445-4D61-4356-B299-48EC6FF17477}" type="presParOf" srcId="{6EE498BA-ED76-45BB-B87B-25D1A584E08B}" destId="{E3FCA558-E4A6-4E02-9919-D1DA0A989CFB}" srcOrd="1" destOrd="0" presId="urn:microsoft.com/office/officeart/2005/8/layout/hierarchy1"/>
    <dgm:cxn modelId="{91EBB5EA-ED95-48D4-9C46-0AF3289E26D8}" type="presParOf" srcId="{E3FCA558-E4A6-4E02-9919-D1DA0A989CFB}" destId="{0A75A02D-B5A7-4D8C-A404-937A11149479}" srcOrd="0" destOrd="0" presId="urn:microsoft.com/office/officeart/2005/8/layout/hierarchy1"/>
    <dgm:cxn modelId="{1788B4BF-6E77-4B5E-99F2-C53AACCD65C5}" type="presParOf" srcId="{E3FCA558-E4A6-4E02-9919-D1DA0A989CFB}" destId="{F7166660-D122-4CFB-A4B4-7673C7B3E3B5}" srcOrd="1" destOrd="0" presId="urn:microsoft.com/office/officeart/2005/8/layout/hierarchy1"/>
    <dgm:cxn modelId="{25FF5DBC-C817-4AF5-9126-ACAC9823F4E8}" type="presParOf" srcId="{F7166660-D122-4CFB-A4B4-7673C7B3E3B5}" destId="{16B31A5C-5369-4142-84CB-0C9C540D2B4B}" srcOrd="0" destOrd="0" presId="urn:microsoft.com/office/officeart/2005/8/layout/hierarchy1"/>
    <dgm:cxn modelId="{70E6A0BA-4FCA-4BD2-A24E-78F08878DB96}" type="presParOf" srcId="{16B31A5C-5369-4142-84CB-0C9C540D2B4B}" destId="{543DC248-73C0-4B5A-96C8-963400A1E0A3}" srcOrd="0" destOrd="0" presId="urn:microsoft.com/office/officeart/2005/8/layout/hierarchy1"/>
    <dgm:cxn modelId="{B7E28DA5-A45F-4A50-98A5-32DA5EB28D46}" type="presParOf" srcId="{16B31A5C-5369-4142-84CB-0C9C540D2B4B}" destId="{A376C00D-C29A-433E-96CE-78E21057408C}" srcOrd="1" destOrd="0" presId="urn:microsoft.com/office/officeart/2005/8/layout/hierarchy1"/>
    <dgm:cxn modelId="{5040FF95-EF49-41F7-811D-E9CD66DF311F}" type="presParOf" srcId="{F7166660-D122-4CFB-A4B4-7673C7B3E3B5}" destId="{4857FA04-8C15-47D3-BFE9-1B6283379383}" srcOrd="1" destOrd="0" presId="urn:microsoft.com/office/officeart/2005/8/layout/hierarchy1"/>
    <dgm:cxn modelId="{7BC8AC15-E739-4034-91A0-D90B59604ADB}" type="presParOf" srcId="{62FDA8BF-B701-43A7-BB1E-A7002F57257E}" destId="{DCA60F91-10D3-4991-994E-DF68D8422740}" srcOrd="2" destOrd="0" presId="urn:microsoft.com/office/officeart/2005/8/layout/hierarchy1"/>
    <dgm:cxn modelId="{9EA0C04D-C1C3-4E94-BCCC-B78AA2B9E6C7}" type="presParOf" srcId="{62FDA8BF-B701-43A7-BB1E-A7002F57257E}" destId="{6675941C-666D-4D8F-8B93-DD40AADE1F67}" srcOrd="3" destOrd="0" presId="urn:microsoft.com/office/officeart/2005/8/layout/hierarchy1"/>
    <dgm:cxn modelId="{6BD5E787-00E5-40B0-B625-73B4658CBEF8}" type="presParOf" srcId="{6675941C-666D-4D8F-8B93-DD40AADE1F67}" destId="{C672E3A9-7C59-4307-B9D6-7B45B5EB4323}" srcOrd="0" destOrd="0" presId="urn:microsoft.com/office/officeart/2005/8/layout/hierarchy1"/>
    <dgm:cxn modelId="{91B15731-0CD4-4A74-BA81-D0E41D449FF5}" type="presParOf" srcId="{C672E3A9-7C59-4307-B9D6-7B45B5EB4323}" destId="{6684B1BE-23EC-40AB-A6A5-BEFD5BB3748B}" srcOrd="0" destOrd="0" presId="urn:microsoft.com/office/officeart/2005/8/layout/hierarchy1"/>
    <dgm:cxn modelId="{386F12B2-160D-42B9-8862-B9A0DA5D51B2}" type="presParOf" srcId="{C672E3A9-7C59-4307-B9D6-7B45B5EB4323}" destId="{B6DB21E0-445C-4D95-A163-675330A5AF1E}" srcOrd="1" destOrd="0" presId="urn:microsoft.com/office/officeart/2005/8/layout/hierarchy1"/>
    <dgm:cxn modelId="{C1CA5056-63F0-450E-83E2-39BADD6CD6E3}" type="presParOf" srcId="{6675941C-666D-4D8F-8B93-DD40AADE1F67}" destId="{3EB159D5-8876-42D6-A566-4756AD1D3583}" srcOrd="1" destOrd="0" presId="urn:microsoft.com/office/officeart/2005/8/layout/hierarchy1"/>
    <dgm:cxn modelId="{5D3E70B1-63A7-477E-BB55-CAC9FD02FCE7}" type="presParOf" srcId="{3EB159D5-8876-42D6-A566-4756AD1D3583}" destId="{211FD905-5CCD-46D0-A673-A6109910C428}" srcOrd="0" destOrd="0" presId="urn:microsoft.com/office/officeart/2005/8/layout/hierarchy1"/>
    <dgm:cxn modelId="{79283ED0-BF84-4ADC-A8F1-6AAF83269A8F}" type="presParOf" srcId="{3EB159D5-8876-42D6-A566-4756AD1D3583}" destId="{31AEB3C3-698E-4E33-AAD0-2CB63F6F0C67}" srcOrd="1" destOrd="0" presId="urn:microsoft.com/office/officeart/2005/8/layout/hierarchy1"/>
    <dgm:cxn modelId="{8F1B97A1-1096-4D08-AC28-F43F249B30DD}" type="presParOf" srcId="{31AEB3C3-698E-4E33-AAD0-2CB63F6F0C67}" destId="{A0B36E5E-FCE1-4149-AFF0-8E757575745F}" srcOrd="0" destOrd="0" presId="urn:microsoft.com/office/officeart/2005/8/layout/hierarchy1"/>
    <dgm:cxn modelId="{42AA0378-117A-48BC-82CB-C8913F72F18F}" type="presParOf" srcId="{A0B36E5E-FCE1-4149-AFF0-8E757575745F}" destId="{8DC45FD7-70B9-4115-9763-B1DEBFF4D2EB}" srcOrd="0" destOrd="0" presId="urn:microsoft.com/office/officeart/2005/8/layout/hierarchy1"/>
    <dgm:cxn modelId="{CEA1E344-67D9-4310-91E0-65BED69E0F5F}" type="presParOf" srcId="{A0B36E5E-FCE1-4149-AFF0-8E757575745F}" destId="{6D61A13E-9A27-4595-944B-A79667800FEC}" srcOrd="1" destOrd="0" presId="urn:microsoft.com/office/officeart/2005/8/layout/hierarchy1"/>
    <dgm:cxn modelId="{5171BDE4-D9ED-4FF9-B445-C0FF7285CF96}" type="presParOf" srcId="{31AEB3C3-698E-4E33-AAD0-2CB63F6F0C67}" destId="{E4E22F1C-5C99-493B-B064-DD748BB8B6D6}"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F3F9B9-3D01-43FC-87DF-FC2378F8DC52}" type="datetimeFigureOut">
              <a:rPr lang="en-US" smtClean="0"/>
              <a:pPr/>
              <a:t>27-Jun-19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25F981-DF1E-4ACE-BD52-7D94231272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27-Jun-19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27-Jun-19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27-Jun-19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27-Jun-19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753272-0A1F-4DAF-A258-CFF9D62661C1}" type="datetimeFigureOut">
              <a:rPr lang="en-US" smtClean="0"/>
              <a:pPr/>
              <a:t>27-Jun-19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753272-0A1F-4DAF-A258-CFF9D62661C1}" type="datetimeFigureOut">
              <a:rPr lang="en-US" smtClean="0"/>
              <a:pPr/>
              <a:t>27-Jun-19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753272-0A1F-4DAF-A258-CFF9D62661C1}" type="datetimeFigureOut">
              <a:rPr lang="en-US" smtClean="0"/>
              <a:pPr/>
              <a:t>27-Jun-19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753272-0A1F-4DAF-A258-CFF9D62661C1}" type="datetimeFigureOut">
              <a:rPr lang="en-US" smtClean="0"/>
              <a:pPr/>
              <a:t>27-Jun-19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753272-0A1F-4DAF-A258-CFF9D62661C1}" type="datetimeFigureOut">
              <a:rPr lang="en-US" smtClean="0"/>
              <a:pPr/>
              <a:t>27-Jun-19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53272-0A1F-4DAF-A258-CFF9D62661C1}" type="datetimeFigureOut">
              <a:rPr lang="en-US" smtClean="0"/>
              <a:pPr/>
              <a:t>27-Jun-19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53272-0A1F-4DAF-A258-CFF9D62661C1}" type="datetimeFigureOut">
              <a:rPr lang="en-US" smtClean="0"/>
              <a:pPr/>
              <a:t>27-Jun-19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53272-0A1F-4DAF-A258-CFF9D62661C1}" type="datetimeFigureOut">
              <a:rPr lang="en-US" smtClean="0"/>
              <a:pPr/>
              <a:t>27-Jun-19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3AF756-9660-4197-9024-D11FC0C1C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fontScale="85000" lnSpcReduction="10000"/>
          </a:bodyPr>
          <a:lstStyle/>
          <a:p>
            <a:pPr marL="514350" indent="-514350" algn="l" fontAlgn="base"/>
            <a:r>
              <a:rPr lang="en-US" b="1" dirty="0" smtClean="0">
                <a:solidFill>
                  <a:srgbClr val="FF0000"/>
                </a:solidFill>
              </a:rPr>
              <a:t>Limitations of Planning:</a:t>
            </a:r>
          </a:p>
          <a:p>
            <a:pPr marL="514350" indent="-514350" algn="l" fontAlgn="base">
              <a:buAutoNum type="arabicPeriod"/>
            </a:pPr>
            <a:r>
              <a:rPr lang="en-US" b="1" dirty="0" smtClean="0">
                <a:solidFill>
                  <a:schemeClr val="tx1"/>
                </a:solidFill>
              </a:rPr>
              <a:t>Planning leads to rigidity</a:t>
            </a:r>
          </a:p>
          <a:p>
            <a:pPr marL="514350" indent="-514350" algn="l" fontAlgn="base">
              <a:buFont typeface="Arial" pitchFamily="34" charset="0"/>
              <a:buChar char="•"/>
            </a:pPr>
            <a:r>
              <a:rPr lang="en-US" dirty="0" smtClean="0">
                <a:solidFill>
                  <a:schemeClr val="tx1"/>
                </a:solidFill>
              </a:rPr>
              <a:t>Plans are drawn in advance and managers may not be in position to change it in the light of changed conditions</a:t>
            </a:r>
          </a:p>
          <a:p>
            <a:pPr marL="514350" indent="-514350" algn="l" fontAlgn="base">
              <a:buFont typeface="Arial" pitchFamily="34" charset="0"/>
              <a:buChar char="•"/>
            </a:pPr>
            <a:r>
              <a:rPr lang="en-US" dirty="0" smtClean="0">
                <a:solidFill>
                  <a:schemeClr val="tx1"/>
                </a:solidFill>
              </a:rPr>
              <a:t>It will have adverse affect on the working of the org. </a:t>
            </a:r>
          </a:p>
          <a:p>
            <a:pPr marL="514350" indent="-514350" algn="l" fontAlgn="base">
              <a:buFont typeface="Arial" pitchFamily="34" charset="0"/>
              <a:buChar char="•"/>
            </a:pPr>
            <a:r>
              <a:rPr lang="en-US" dirty="0" smtClean="0">
                <a:solidFill>
                  <a:schemeClr val="tx1"/>
                </a:solidFill>
              </a:rPr>
              <a:t>For </a:t>
            </a:r>
            <a:r>
              <a:rPr lang="en-US" dirty="0" err="1" smtClean="0">
                <a:solidFill>
                  <a:schemeClr val="tx1"/>
                </a:solidFill>
              </a:rPr>
              <a:t>eg</a:t>
            </a:r>
            <a:r>
              <a:rPr lang="en-US" dirty="0" smtClean="0">
                <a:solidFill>
                  <a:schemeClr val="tx1"/>
                </a:solidFill>
              </a:rPr>
              <a:t>, </a:t>
            </a:r>
            <a:r>
              <a:rPr lang="en-US" dirty="0" err="1" smtClean="0">
                <a:solidFill>
                  <a:schemeClr val="tx1"/>
                </a:solidFill>
              </a:rPr>
              <a:t>Rakesh</a:t>
            </a:r>
            <a:r>
              <a:rPr lang="en-US" dirty="0" smtClean="0">
                <a:solidFill>
                  <a:schemeClr val="tx1"/>
                </a:solidFill>
              </a:rPr>
              <a:t> runs a grocery store in Raipur. As per an understanding he used to procure the stock of goods from the outstation suppliers every fortnight. However, during the time of </a:t>
            </a:r>
            <a:r>
              <a:rPr lang="en-US" dirty="0" err="1" smtClean="0">
                <a:solidFill>
                  <a:schemeClr val="tx1"/>
                </a:solidFill>
              </a:rPr>
              <a:t>demonetisation</a:t>
            </a:r>
            <a:r>
              <a:rPr lang="en-US" dirty="0" smtClean="0">
                <a:solidFill>
                  <a:schemeClr val="tx1"/>
                </a:solidFill>
              </a:rPr>
              <a:t> the demand for the consumer goods had reduced considerably. But the suppliers refused to change the pre orders proportionately. As a result, </a:t>
            </a:r>
            <a:r>
              <a:rPr lang="en-US" dirty="0" err="1" smtClean="0">
                <a:solidFill>
                  <a:schemeClr val="tx1"/>
                </a:solidFill>
              </a:rPr>
              <a:t>Rakesh</a:t>
            </a:r>
            <a:r>
              <a:rPr lang="en-US" dirty="0" smtClean="0">
                <a:solidFill>
                  <a:schemeClr val="tx1"/>
                </a:solidFill>
              </a:rPr>
              <a:t> had to suffer huge losses. </a:t>
            </a:r>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a:bodyPr>
          <a:lstStyle/>
          <a:p>
            <a:pPr marL="514350" indent="-514350" algn="l" fontAlgn="base"/>
            <a:r>
              <a:rPr lang="en-US" b="1" dirty="0" smtClean="0">
                <a:solidFill>
                  <a:srgbClr val="FF0000"/>
                </a:solidFill>
              </a:rPr>
              <a:t>Types of Plans:</a:t>
            </a:r>
          </a:p>
          <a:p>
            <a:pPr marL="514350" indent="-514350" algn="l" fontAlgn="base"/>
            <a:r>
              <a:rPr lang="en-US" b="1" dirty="0" smtClean="0">
                <a:solidFill>
                  <a:schemeClr val="tx1"/>
                </a:solidFill>
              </a:rPr>
              <a:t>3. Policy</a:t>
            </a:r>
          </a:p>
          <a:p>
            <a:pPr marL="514350" indent="-514350" algn="l" fontAlgn="base">
              <a:buFont typeface="Arial" pitchFamily="34" charset="0"/>
              <a:buChar char="•"/>
            </a:pPr>
            <a:r>
              <a:rPr lang="en-US" dirty="0" smtClean="0">
                <a:solidFill>
                  <a:schemeClr val="tx1"/>
                </a:solidFill>
              </a:rPr>
              <a:t>Policies can be </a:t>
            </a:r>
            <a:r>
              <a:rPr lang="en-US" dirty="0" err="1" smtClean="0">
                <a:solidFill>
                  <a:schemeClr val="tx1"/>
                </a:solidFill>
              </a:rPr>
              <a:t>categorised</a:t>
            </a:r>
            <a:r>
              <a:rPr lang="en-US" dirty="0" smtClean="0">
                <a:solidFill>
                  <a:schemeClr val="tx1"/>
                </a:solidFill>
              </a:rPr>
              <a:t> as minor policy. For </a:t>
            </a:r>
            <a:r>
              <a:rPr lang="en-US" dirty="0" err="1" smtClean="0">
                <a:solidFill>
                  <a:schemeClr val="tx1"/>
                </a:solidFill>
              </a:rPr>
              <a:t>eg</a:t>
            </a:r>
            <a:r>
              <a:rPr lang="en-US" dirty="0" smtClean="0">
                <a:solidFill>
                  <a:schemeClr val="tx1"/>
                </a:solidFill>
              </a:rPr>
              <a:t>, the human resources policies relating to recruitment of an employee, termination, performance appraisal, promotion, </a:t>
            </a:r>
            <a:r>
              <a:rPr lang="en-US" smtClean="0">
                <a:solidFill>
                  <a:schemeClr val="tx1"/>
                </a:solidFill>
              </a:rPr>
              <a:t>pay increases etc. </a:t>
            </a:r>
            <a:endParaRPr lang="en-US" dirty="0">
              <a:solidFill>
                <a:schemeClr val="tx1"/>
              </a:solidFill>
            </a:endParaRPr>
          </a:p>
        </p:txBody>
      </p:sp>
      <p:pic>
        <p:nvPicPr>
          <p:cNvPr id="4" name="Picture 3" descr="512wmIjyTNL.jpg"/>
          <p:cNvPicPr>
            <a:picLocks noChangeAspect="1"/>
          </p:cNvPicPr>
          <p:nvPr/>
        </p:nvPicPr>
        <p:blipFill>
          <a:blip r:embed="rId2"/>
          <a:stretch>
            <a:fillRect/>
          </a:stretch>
        </p:blipFill>
        <p:spPr>
          <a:xfrm>
            <a:off x="5486400" y="3810000"/>
            <a:ext cx="1857375" cy="2715461"/>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fontScale="92500" lnSpcReduction="20000"/>
          </a:bodyPr>
          <a:lstStyle/>
          <a:p>
            <a:pPr marL="514350" indent="-514350" algn="l" fontAlgn="base"/>
            <a:r>
              <a:rPr lang="en-US" b="1" dirty="0" smtClean="0">
                <a:solidFill>
                  <a:srgbClr val="FF0000"/>
                </a:solidFill>
              </a:rPr>
              <a:t>Types of Plans:</a:t>
            </a:r>
          </a:p>
          <a:p>
            <a:pPr marL="514350" indent="-514350" algn="l" fontAlgn="base"/>
            <a:r>
              <a:rPr lang="en-US" b="1" dirty="0" smtClean="0">
                <a:solidFill>
                  <a:schemeClr val="tx1"/>
                </a:solidFill>
              </a:rPr>
              <a:t>4</a:t>
            </a:r>
            <a:r>
              <a:rPr lang="en-US" b="1" dirty="0" smtClean="0">
                <a:solidFill>
                  <a:schemeClr val="tx1"/>
                </a:solidFill>
              </a:rPr>
              <a:t>. Methods</a:t>
            </a:r>
            <a:endParaRPr lang="en-US" b="1" dirty="0" smtClean="0">
              <a:solidFill>
                <a:schemeClr val="tx1"/>
              </a:solidFill>
            </a:endParaRPr>
          </a:p>
          <a:p>
            <a:pPr marL="514350" indent="-514350" algn="l" fontAlgn="base">
              <a:buFont typeface="Arial" pitchFamily="34" charset="0"/>
              <a:buChar char="•"/>
            </a:pPr>
            <a:r>
              <a:rPr lang="en-US" dirty="0" smtClean="0">
                <a:solidFill>
                  <a:schemeClr val="tx1"/>
                </a:solidFill>
              </a:rPr>
              <a:t>It </a:t>
            </a:r>
            <a:r>
              <a:rPr lang="en-US" dirty="0" smtClean="0">
                <a:solidFill>
                  <a:schemeClr val="tx1"/>
                </a:solidFill>
              </a:rPr>
              <a:t>contains the prescribed ways in which a particular task is to be carried out in order to </a:t>
            </a:r>
            <a:r>
              <a:rPr lang="en-US" dirty="0" err="1" smtClean="0">
                <a:solidFill>
                  <a:schemeClr val="tx1"/>
                </a:solidFill>
              </a:rPr>
              <a:t>realise</a:t>
            </a:r>
            <a:r>
              <a:rPr lang="en-US" dirty="0" smtClean="0">
                <a:solidFill>
                  <a:schemeClr val="tx1"/>
                </a:solidFill>
              </a:rPr>
              <a:t> the predetermined objective. </a:t>
            </a:r>
            <a:endParaRPr lang="en-US" dirty="0" smtClean="0">
              <a:solidFill>
                <a:schemeClr val="tx1"/>
              </a:solidFill>
            </a:endParaRPr>
          </a:p>
          <a:p>
            <a:pPr marL="514350" indent="-514350" algn="l" fontAlgn="base">
              <a:buFont typeface="Arial" pitchFamily="34" charset="0"/>
              <a:buChar char="•"/>
            </a:pPr>
            <a:r>
              <a:rPr lang="en-US" dirty="0" smtClean="0">
                <a:solidFill>
                  <a:schemeClr val="tx1"/>
                </a:solidFill>
              </a:rPr>
              <a:t>A good method is the one that helps to increase efficiency by saving time, effort and money thereby leading to optimum </a:t>
            </a:r>
            <a:r>
              <a:rPr lang="en-US" dirty="0" err="1" smtClean="0">
                <a:solidFill>
                  <a:schemeClr val="tx1"/>
                </a:solidFill>
              </a:rPr>
              <a:t>utilisation</a:t>
            </a:r>
            <a:r>
              <a:rPr lang="en-US" dirty="0" smtClean="0">
                <a:solidFill>
                  <a:schemeClr val="tx1"/>
                </a:solidFill>
              </a:rPr>
              <a:t> of resources. </a:t>
            </a:r>
            <a:endParaRPr lang="en-US" dirty="0" smtClean="0">
              <a:solidFill>
                <a:schemeClr val="tx1"/>
              </a:solidFill>
            </a:endParaRPr>
          </a:p>
          <a:p>
            <a:pPr marL="514350" indent="-514350" algn="l" fontAlgn="base">
              <a:buFont typeface="Arial" pitchFamily="34" charset="0"/>
              <a:buChar char="•"/>
            </a:pPr>
            <a:r>
              <a:rPr lang="en-US" dirty="0" smtClean="0">
                <a:solidFill>
                  <a:schemeClr val="tx1"/>
                </a:solidFill>
              </a:rPr>
              <a:t>For </a:t>
            </a:r>
            <a:r>
              <a:rPr lang="en-US" dirty="0" err="1" smtClean="0">
                <a:solidFill>
                  <a:schemeClr val="tx1"/>
                </a:solidFill>
              </a:rPr>
              <a:t>eg</a:t>
            </a:r>
            <a:r>
              <a:rPr lang="en-US" dirty="0" smtClean="0">
                <a:solidFill>
                  <a:schemeClr val="tx1"/>
                </a:solidFill>
              </a:rPr>
              <a:t>, On-the-job training methods are more appropriate for training employees at middle and lower levels. Off-the-job training methods are suitable for higher level management.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lnSpcReduction="10000"/>
          </a:bodyPr>
          <a:lstStyle/>
          <a:p>
            <a:pPr marL="514350" indent="-514350" algn="l" fontAlgn="base"/>
            <a:r>
              <a:rPr lang="en-US" b="1" dirty="0" smtClean="0">
                <a:solidFill>
                  <a:srgbClr val="FF0000"/>
                </a:solidFill>
              </a:rPr>
              <a:t>Types of Plans:</a:t>
            </a:r>
          </a:p>
          <a:p>
            <a:pPr marL="514350" indent="-514350" algn="l" fontAlgn="base"/>
            <a:r>
              <a:rPr lang="en-US" b="1" dirty="0" smtClean="0">
                <a:solidFill>
                  <a:schemeClr val="tx1"/>
                </a:solidFill>
              </a:rPr>
              <a:t>5</a:t>
            </a:r>
            <a:r>
              <a:rPr lang="en-US" b="1" dirty="0" smtClean="0">
                <a:solidFill>
                  <a:schemeClr val="tx1"/>
                </a:solidFill>
              </a:rPr>
              <a:t>. </a:t>
            </a:r>
            <a:r>
              <a:rPr lang="en-US" b="1" dirty="0" smtClean="0">
                <a:solidFill>
                  <a:schemeClr val="tx1"/>
                </a:solidFill>
              </a:rPr>
              <a:t>Procedure</a:t>
            </a:r>
            <a:endParaRPr lang="en-US" b="1" dirty="0" smtClean="0">
              <a:solidFill>
                <a:schemeClr val="tx1"/>
              </a:solidFill>
            </a:endParaRPr>
          </a:p>
          <a:p>
            <a:pPr marL="514350" indent="-514350" algn="l" fontAlgn="base">
              <a:buFont typeface="Arial" pitchFamily="34" charset="0"/>
              <a:buChar char="•"/>
            </a:pPr>
            <a:r>
              <a:rPr lang="en-US" dirty="0" smtClean="0">
                <a:solidFill>
                  <a:schemeClr val="tx1"/>
                </a:solidFill>
              </a:rPr>
              <a:t>Procedure prescribes the manner or methods through which work is to be performed. -Allen</a:t>
            </a:r>
            <a:endParaRPr lang="en-US" dirty="0" smtClean="0">
              <a:solidFill>
                <a:schemeClr val="tx1"/>
              </a:solidFill>
            </a:endParaRPr>
          </a:p>
          <a:p>
            <a:pPr marL="514350" indent="-514350" algn="l" fontAlgn="base">
              <a:buFont typeface="Arial" pitchFamily="34" charset="0"/>
              <a:buChar char="•"/>
            </a:pPr>
            <a:r>
              <a:rPr lang="en-US" dirty="0" smtClean="0">
                <a:solidFill>
                  <a:schemeClr val="tx1"/>
                </a:solidFill>
              </a:rPr>
              <a:t>It contains a series of steps to be performed in a chronological order so as to carry out routine activities within an </a:t>
            </a:r>
            <a:r>
              <a:rPr lang="en-US" dirty="0" err="1" smtClean="0">
                <a:solidFill>
                  <a:schemeClr val="tx1"/>
                </a:solidFill>
              </a:rPr>
              <a:t>organisation</a:t>
            </a:r>
            <a:r>
              <a:rPr lang="en-US" dirty="0" smtClean="0">
                <a:solidFill>
                  <a:schemeClr val="tx1"/>
                </a:solidFill>
              </a:rPr>
              <a:t>. </a:t>
            </a:r>
            <a:endParaRPr lang="en-US" dirty="0" smtClean="0">
              <a:solidFill>
                <a:schemeClr val="tx1"/>
              </a:solidFill>
            </a:endParaRPr>
          </a:p>
          <a:p>
            <a:pPr marL="514350" indent="-514350" algn="l" fontAlgn="base">
              <a:buFont typeface="Arial" pitchFamily="34" charset="0"/>
              <a:buChar char="•"/>
            </a:pPr>
            <a:r>
              <a:rPr lang="en-US" dirty="0" smtClean="0">
                <a:solidFill>
                  <a:schemeClr val="tx1"/>
                </a:solidFill>
              </a:rPr>
              <a:t>For </a:t>
            </a:r>
            <a:r>
              <a:rPr lang="en-US" dirty="0" err="1" smtClean="0">
                <a:solidFill>
                  <a:schemeClr val="tx1"/>
                </a:solidFill>
              </a:rPr>
              <a:t>eg</a:t>
            </a:r>
            <a:r>
              <a:rPr lang="en-US" dirty="0" smtClean="0">
                <a:solidFill>
                  <a:schemeClr val="tx1"/>
                </a:solidFill>
              </a:rPr>
              <a:t>, Sales department has made a policy to execute all orders within 24 hours. At the same time, a procedure containing a sequence of steps should be made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a:bodyPr>
          <a:lstStyle/>
          <a:p>
            <a:pPr marL="514350" indent="-514350" algn="l" fontAlgn="base"/>
            <a:r>
              <a:rPr lang="en-US" b="1" dirty="0" smtClean="0">
                <a:solidFill>
                  <a:srgbClr val="FF0000"/>
                </a:solidFill>
              </a:rPr>
              <a:t>Types of Plans:</a:t>
            </a:r>
          </a:p>
          <a:p>
            <a:pPr marL="514350" indent="-514350" algn="l" fontAlgn="base"/>
            <a:r>
              <a:rPr lang="en-US" b="1" dirty="0" smtClean="0">
                <a:solidFill>
                  <a:schemeClr val="tx1"/>
                </a:solidFill>
              </a:rPr>
              <a:t>5</a:t>
            </a:r>
            <a:r>
              <a:rPr lang="en-US" b="1" dirty="0" smtClean="0">
                <a:solidFill>
                  <a:schemeClr val="tx1"/>
                </a:solidFill>
              </a:rPr>
              <a:t>. </a:t>
            </a:r>
            <a:r>
              <a:rPr lang="en-US" b="1" dirty="0" smtClean="0">
                <a:solidFill>
                  <a:schemeClr val="tx1"/>
                </a:solidFill>
              </a:rPr>
              <a:t>Procedure</a:t>
            </a:r>
          </a:p>
          <a:p>
            <a:pPr marL="514350" indent="-514350" algn="l" fontAlgn="base"/>
            <a:endParaRPr lang="en-US" b="1" dirty="0" smtClean="0">
              <a:solidFill>
                <a:schemeClr val="tx1"/>
              </a:solidFill>
            </a:endParaRPr>
          </a:p>
        </p:txBody>
      </p:sp>
      <p:pic>
        <p:nvPicPr>
          <p:cNvPr id="4" name="Picture 3" descr="Sales-Admin-Process-Map.png"/>
          <p:cNvPicPr>
            <a:picLocks noChangeAspect="1"/>
          </p:cNvPicPr>
          <p:nvPr/>
        </p:nvPicPr>
        <p:blipFill>
          <a:blip r:embed="rId2"/>
          <a:stretch>
            <a:fillRect/>
          </a:stretch>
        </p:blipFill>
        <p:spPr>
          <a:xfrm>
            <a:off x="3124200" y="228600"/>
            <a:ext cx="5686425" cy="629602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a:bodyPr>
          <a:lstStyle/>
          <a:p>
            <a:pPr marL="514350" indent="-514350" algn="l" fontAlgn="base"/>
            <a:r>
              <a:rPr lang="en-US" b="1" dirty="0" smtClean="0">
                <a:solidFill>
                  <a:srgbClr val="FF0000"/>
                </a:solidFill>
              </a:rPr>
              <a:t>Types of Plans:</a:t>
            </a:r>
          </a:p>
          <a:p>
            <a:pPr marL="514350" indent="-514350" algn="l" fontAlgn="base"/>
            <a:r>
              <a:rPr lang="en-US" b="1" dirty="0" smtClean="0">
                <a:solidFill>
                  <a:schemeClr val="tx1"/>
                </a:solidFill>
              </a:rPr>
              <a:t>6</a:t>
            </a:r>
            <a:r>
              <a:rPr lang="en-US" b="1" dirty="0" smtClean="0">
                <a:solidFill>
                  <a:schemeClr val="tx1"/>
                </a:solidFill>
              </a:rPr>
              <a:t>. </a:t>
            </a:r>
            <a:r>
              <a:rPr lang="en-US" b="1" dirty="0" smtClean="0">
                <a:solidFill>
                  <a:schemeClr val="tx1"/>
                </a:solidFill>
              </a:rPr>
              <a:t>Budget</a:t>
            </a:r>
            <a:endParaRPr lang="en-US" b="1" dirty="0" smtClean="0">
              <a:solidFill>
                <a:schemeClr val="tx1"/>
              </a:solidFill>
            </a:endParaRPr>
          </a:p>
          <a:p>
            <a:pPr marL="514350" indent="-514350" algn="l" fontAlgn="base">
              <a:buFont typeface="Arial" pitchFamily="34" charset="0"/>
              <a:buChar char="•"/>
            </a:pPr>
            <a:r>
              <a:rPr lang="en-US" dirty="0" smtClean="0">
                <a:solidFill>
                  <a:schemeClr val="tx1"/>
                </a:solidFill>
              </a:rPr>
              <a:t>It is an estimate of future needs, arranged according to an orderly bases, covering some or all of the activities of an enterprise for a definite period of time- George R Terry. </a:t>
            </a:r>
            <a:endParaRPr lang="en-US" dirty="0" smtClean="0">
              <a:solidFill>
                <a:schemeClr val="tx1"/>
              </a:solidFill>
            </a:endParaRPr>
          </a:p>
          <a:p>
            <a:pPr marL="514350" indent="-514350" algn="l" fontAlgn="base">
              <a:buFont typeface="Arial" pitchFamily="34" charset="0"/>
              <a:buChar char="•"/>
            </a:pPr>
            <a:r>
              <a:rPr lang="en-US" dirty="0" smtClean="0">
                <a:solidFill>
                  <a:schemeClr val="tx1"/>
                </a:solidFill>
              </a:rPr>
              <a:t>It is determined in numerical terms. </a:t>
            </a:r>
            <a:endParaRPr lang="en-US" dirty="0" smtClean="0">
              <a:solidFill>
                <a:schemeClr val="tx1"/>
              </a:solidFill>
            </a:endParaRPr>
          </a:p>
          <a:p>
            <a:pPr marL="514350" indent="-514350" algn="l" fontAlgn="base">
              <a:buFont typeface="Arial" pitchFamily="34" charset="0"/>
              <a:buChar char="•"/>
            </a:pPr>
            <a:r>
              <a:rPr lang="en-US" dirty="0" smtClean="0">
                <a:solidFill>
                  <a:schemeClr val="tx1"/>
                </a:solidFill>
              </a:rPr>
              <a:t>For </a:t>
            </a:r>
            <a:r>
              <a:rPr lang="en-US" dirty="0" err="1" smtClean="0">
                <a:solidFill>
                  <a:schemeClr val="tx1"/>
                </a:solidFill>
              </a:rPr>
              <a:t>eg</a:t>
            </a:r>
            <a:r>
              <a:rPr lang="en-US" dirty="0" smtClean="0">
                <a:solidFill>
                  <a:schemeClr val="tx1"/>
                </a:solidFill>
              </a:rPr>
              <a:t>, a sales budget may forecast the sales of different products in each area for a particular month.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a:bodyPr>
          <a:lstStyle/>
          <a:p>
            <a:pPr marL="514350" indent="-514350" algn="l" fontAlgn="base"/>
            <a:r>
              <a:rPr lang="en-US" b="1" dirty="0" smtClean="0">
                <a:solidFill>
                  <a:srgbClr val="FF0000"/>
                </a:solidFill>
              </a:rPr>
              <a:t>Types of Plans:</a:t>
            </a:r>
          </a:p>
          <a:p>
            <a:pPr marL="514350" indent="-514350" algn="l" fontAlgn="base"/>
            <a:r>
              <a:rPr lang="en-US" b="1" dirty="0" smtClean="0">
                <a:solidFill>
                  <a:schemeClr val="tx1"/>
                </a:solidFill>
              </a:rPr>
              <a:t>6</a:t>
            </a:r>
            <a:r>
              <a:rPr lang="en-US" b="1" dirty="0" smtClean="0">
                <a:solidFill>
                  <a:schemeClr val="tx1"/>
                </a:solidFill>
              </a:rPr>
              <a:t>. </a:t>
            </a:r>
            <a:r>
              <a:rPr lang="en-US" b="1" dirty="0" smtClean="0">
                <a:solidFill>
                  <a:schemeClr val="tx1"/>
                </a:solidFill>
              </a:rPr>
              <a:t>Budget</a:t>
            </a:r>
          </a:p>
          <a:p>
            <a:pPr marL="514350" indent="-514350" algn="l" fontAlgn="base"/>
            <a:endParaRPr lang="en-US" b="1" dirty="0" smtClean="0">
              <a:solidFill>
                <a:schemeClr val="tx1"/>
              </a:solidFill>
            </a:endParaRPr>
          </a:p>
        </p:txBody>
      </p:sp>
      <p:pic>
        <p:nvPicPr>
          <p:cNvPr id="4" name="Picture 3" descr="SalesBudget.png"/>
          <p:cNvPicPr>
            <a:picLocks noChangeAspect="1"/>
          </p:cNvPicPr>
          <p:nvPr/>
        </p:nvPicPr>
        <p:blipFill>
          <a:blip r:embed="rId2"/>
          <a:stretch>
            <a:fillRect/>
          </a:stretch>
        </p:blipFill>
        <p:spPr>
          <a:xfrm>
            <a:off x="533400" y="2362200"/>
            <a:ext cx="7827730" cy="27432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a:bodyPr>
          <a:lstStyle/>
          <a:p>
            <a:pPr marL="514350" indent="-514350" algn="l" fontAlgn="base"/>
            <a:r>
              <a:rPr lang="en-US" b="1" dirty="0" smtClean="0">
                <a:solidFill>
                  <a:srgbClr val="FF0000"/>
                </a:solidFill>
              </a:rPr>
              <a:t>Types of Plans:</a:t>
            </a:r>
          </a:p>
          <a:p>
            <a:pPr marL="514350" indent="-514350" algn="l" fontAlgn="base"/>
            <a:r>
              <a:rPr lang="en-US" b="1" dirty="0" smtClean="0">
                <a:solidFill>
                  <a:schemeClr val="tx1"/>
                </a:solidFill>
              </a:rPr>
              <a:t>7</a:t>
            </a:r>
            <a:r>
              <a:rPr lang="en-US" b="1" dirty="0" smtClean="0">
                <a:solidFill>
                  <a:schemeClr val="tx1"/>
                </a:solidFill>
              </a:rPr>
              <a:t>. Rule</a:t>
            </a:r>
            <a:endParaRPr lang="en-US" b="1" dirty="0" smtClean="0">
              <a:solidFill>
                <a:schemeClr val="tx1"/>
              </a:solidFill>
            </a:endParaRPr>
          </a:p>
          <a:p>
            <a:pPr marL="514350" indent="-514350" algn="l" fontAlgn="base">
              <a:buFont typeface="Arial" pitchFamily="34" charset="0"/>
              <a:buChar char="•"/>
            </a:pPr>
            <a:r>
              <a:rPr lang="en-US" dirty="0" smtClean="0">
                <a:solidFill>
                  <a:schemeClr val="tx1"/>
                </a:solidFill>
              </a:rPr>
              <a:t>A rule is a type of plan that requires a specific and definite action with respect to a situation- Koontz O Donnell</a:t>
            </a:r>
            <a:endParaRPr lang="en-US" dirty="0" smtClean="0">
              <a:solidFill>
                <a:schemeClr val="tx1"/>
              </a:solidFill>
            </a:endParaRPr>
          </a:p>
          <a:p>
            <a:pPr marL="514350" indent="-514350" algn="l" fontAlgn="base">
              <a:buFont typeface="Arial" pitchFamily="34" charset="0"/>
              <a:buChar char="•"/>
            </a:pPr>
            <a:r>
              <a:rPr lang="en-US" dirty="0" smtClean="0">
                <a:solidFill>
                  <a:schemeClr val="tx1"/>
                </a:solidFill>
              </a:rPr>
              <a:t>It is essential for discipline and smooth operations of the business. </a:t>
            </a:r>
            <a:endParaRPr lang="en-US" dirty="0" smtClean="0">
              <a:solidFill>
                <a:schemeClr val="tx1"/>
              </a:solidFill>
            </a:endParaRPr>
          </a:p>
          <a:p>
            <a:pPr marL="514350" indent="-514350" algn="l" fontAlgn="base">
              <a:buFont typeface="Arial" pitchFamily="34" charset="0"/>
              <a:buChar char="•"/>
            </a:pPr>
            <a:r>
              <a:rPr lang="en-US" dirty="0" smtClean="0">
                <a:solidFill>
                  <a:schemeClr val="tx1"/>
                </a:solidFill>
              </a:rPr>
              <a:t>For </a:t>
            </a:r>
            <a:r>
              <a:rPr lang="en-US" dirty="0" err="1" smtClean="0">
                <a:solidFill>
                  <a:schemeClr val="tx1"/>
                </a:solidFill>
              </a:rPr>
              <a:t>eg</a:t>
            </a:r>
            <a:r>
              <a:rPr lang="en-US" dirty="0" smtClean="0">
                <a:solidFill>
                  <a:schemeClr val="tx1"/>
                </a:solidFill>
              </a:rPr>
              <a:t>, ‘No smoking’ is a rule followed in a factory.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a:bodyPr>
          <a:lstStyle/>
          <a:p>
            <a:pPr marL="514350" indent="-514350" algn="l" fontAlgn="base"/>
            <a:r>
              <a:rPr lang="en-US" b="1" dirty="0" smtClean="0">
                <a:solidFill>
                  <a:srgbClr val="FF0000"/>
                </a:solidFill>
              </a:rPr>
              <a:t>Types of Plans:</a:t>
            </a:r>
          </a:p>
          <a:p>
            <a:pPr marL="514350" indent="-514350" algn="l" fontAlgn="base"/>
            <a:r>
              <a:rPr lang="en-US" b="1" dirty="0" smtClean="0">
                <a:solidFill>
                  <a:schemeClr val="tx1"/>
                </a:solidFill>
              </a:rPr>
              <a:t>7</a:t>
            </a:r>
            <a:r>
              <a:rPr lang="en-US" b="1" dirty="0" smtClean="0">
                <a:solidFill>
                  <a:schemeClr val="tx1"/>
                </a:solidFill>
              </a:rPr>
              <a:t>. Rule</a:t>
            </a:r>
            <a:endParaRPr lang="en-US" b="1" dirty="0" smtClean="0">
              <a:solidFill>
                <a:schemeClr val="tx1"/>
              </a:solidFill>
            </a:endParaRPr>
          </a:p>
          <a:p>
            <a:pPr marL="514350" indent="-514350" algn="l" fontAlgn="base"/>
            <a:endParaRPr lang="en-US" dirty="0">
              <a:solidFill>
                <a:schemeClr val="tx1"/>
              </a:solidFill>
            </a:endParaRPr>
          </a:p>
        </p:txBody>
      </p:sp>
      <p:pic>
        <p:nvPicPr>
          <p:cNvPr id="4" name="Picture 3" descr="office_sign_112.png"/>
          <p:cNvPicPr>
            <a:picLocks noChangeAspect="1"/>
          </p:cNvPicPr>
          <p:nvPr/>
        </p:nvPicPr>
        <p:blipFill>
          <a:blip r:embed="rId2"/>
          <a:stretch>
            <a:fillRect/>
          </a:stretch>
        </p:blipFill>
        <p:spPr>
          <a:xfrm>
            <a:off x="5029200" y="0"/>
            <a:ext cx="4114800" cy="68580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lnSpcReduction="10000"/>
          </a:bodyPr>
          <a:lstStyle/>
          <a:p>
            <a:pPr marL="514350" indent="-514350" algn="l" fontAlgn="base"/>
            <a:r>
              <a:rPr lang="en-US" b="1" dirty="0" smtClean="0">
                <a:solidFill>
                  <a:srgbClr val="FF0000"/>
                </a:solidFill>
              </a:rPr>
              <a:t>Types of Plans:</a:t>
            </a:r>
          </a:p>
          <a:p>
            <a:pPr marL="514350" indent="-514350" algn="l" fontAlgn="base"/>
            <a:r>
              <a:rPr lang="en-US" b="1" dirty="0" smtClean="0">
                <a:solidFill>
                  <a:schemeClr val="tx1"/>
                </a:solidFill>
              </a:rPr>
              <a:t>8</a:t>
            </a:r>
            <a:r>
              <a:rPr lang="en-US" b="1" dirty="0" smtClean="0">
                <a:solidFill>
                  <a:schemeClr val="tx1"/>
                </a:solidFill>
              </a:rPr>
              <a:t>. </a:t>
            </a:r>
            <a:r>
              <a:rPr lang="en-US" b="1" dirty="0" err="1" smtClean="0">
                <a:solidFill>
                  <a:schemeClr val="tx1"/>
                </a:solidFill>
              </a:rPr>
              <a:t>Programmes</a:t>
            </a:r>
            <a:endParaRPr lang="en-US" b="1" dirty="0" smtClean="0">
              <a:solidFill>
                <a:schemeClr val="tx1"/>
              </a:solidFill>
            </a:endParaRPr>
          </a:p>
          <a:p>
            <a:pPr marL="514350" indent="-514350" algn="l" fontAlgn="base">
              <a:buFont typeface="Arial" pitchFamily="34" charset="0"/>
              <a:buChar char="•"/>
            </a:pPr>
            <a:r>
              <a:rPr lang="en-US" dirty="0" err="1" smtClean="0">
                <a:solidFill>
                  <a:schemeClr val="tx1"/>
                </a:solidFill>
              </a:rPr>
              <a:t>Programme</a:t>
            </a:r>
            <a:r>
              <a:rPr lang="en-US" dirty="0" smtClean="0">
                <a:solidFill>
                  <a:schemeClr val="tx1"/>
                </a:solidFill>
              </a:rPr>
              <a:t> are very detailed plans which include an objective, strategy, policy, procedures, rule and method and supported by a budget. </a:t>
            </a:r>
            <a:endParaRPr lang="en-US" dirty="0" smtClean="0">
              <a:solidFill>
                <a:schemeClr val="tx1"/>
              </a:solidFill>
            </a:endParaRPr>
          </a:p>
          <a:p>
            <a:pPr marL="514350" indent="-514350" algn="l" fontAlgn="base">
              <a:buFont typeface="Arial" pitchFamily="34" charset="0"/>
              <a:buChar char="•"/>
            </a:pPr>
            <a:r>
              <a:rPr lang="en-US" dirty="0" smtClean="0">
                <a:solidFill>
                  <a:schemeClr val="tx1"/>
                </a:solidFill>
              </a:rPr>
              <a:t>It can be </a:t>
            </a:r>
            <a:r>
              <a:rPr lang="en-US" dirty="0" err="1" smtClean="0">
                <a:solidFill>
                  <a:schemeClr val="tx1"/>
                </a:solidFill>
              </a:rPr>
              <a:t>categorised</a:t>
            </a:r>
            <a:r>
              <a:rPr lang="en-US" dirty="0" smtClean="0">
                <a:solidFill>
                  <a:schemeClr val="tx1"/>
                </a:solidFill>
              </a:rPr>
              <a:t> as major or minor </a:t>
            </a:r>
            <a:r>
              <a:rPr lang="en-US" dirty="0" err="1" smtClean="0">
                <a:solidFill>
                  <a:schemeClr val="tx1"/>
                </a:solidFill>
              </a:rPr>
              <a:t>programme</a:t>
            </a:r>
            <a:r>
              <a:rPr lang="en-US" dirty="0" smtClean="0">
                <a:solidFill>
                  <a:schemeClr val="tx1"/>
                </a:solidFill>
              </a:rPr>
              <a:t> on the basis of its nature and scope. </a:t>
            </a:r>
            <a:endParaRPr lang="en-US" dirty="0" smtClean="0">
              <a:solidFill>
                <a:schemeClr val="tx1"/>
              </a:solidFill>
            </a:endParaRPr>
          </a:p>
          <a:p>
            <a:pPr marL="514350" indent="-514350" algn="l" fontAlgn="base">
              <a:buFont typeface="Arial" pitchFamily="34" charset="0"/>
              <a:buChar char="•"/>
            </a:pPr>
            <a:r>
              <a:rPr lang="en-US" dirty="0" smtClean="0">
                <a:solidFill>
                  <a:schemeClr val="tx1"/>
                </a:solidFill>
              </a:rPr>
              <a:t>For </a:t>
            </a:r>
            <a:r>
              <a:rPr lang="en-US" dirty="0" err="1" smtClean="0">
                <a:solidFill>
                  <a:schemeClr val="tx1"/>
                </a:solidFill>
              </a:rPr>
              <a:t>eg</a:t>
            </a:r>
            <a:r>
              <a:rPr lang="en-US" dirty="0" smtClean="0">
                <a:solidFill>
                  <a:schemeClr val="tx1"/>
                </a:solidFill>
              </a:rPr>
              <a:t>, Literacy </a:t>
            </a:r>
            <a:r>
              <a:rPr lang="en-US" dirty="0" err="1" smtClean="0">
                <a:solidFill>
                  <a:schemeClr val="tx1"/>
                </a:solidFill>
              </a:rPr>
              <a:t>programme</a:t>
            </a:r>
            <a:r>
              <a:rPr lang="en-US" dirty="0" smtClean="0">
                <a:solidFill>
                  <a:schemeClr val="tx1"/>
                </a:solidFill>
              </a:rPr>
              <a:t> of the government is major </a:t>
            </a:r>
            <a:r>
              <a:rPr lang="en-US" dirty="0" err="1" smtClean="0">
                <a:solidFill>
                  <a:schemeClr val="tx1"/>
                </a:solidFill>
              </a:rPr>
              <a:t>programme</a:t>
            </a:r>
            <a:r>
              <a:rPr lang="en-US" dirty="0" smtClean="0">
                <a:solidFill>
                  <a:schemeClr val="tx1"/>
                </a:solidFill>
              </a:rPr>
              <a:t> and literacy </a:t>
            </a:r>
            <a:r>
              <a:rPr lang="en-US" dirty="0" err="1" smtClean="0">
                <a:solidFill>
                  <a:schemeClr val="tx1"/>
                </a:solidFill>
              </a:rPr>
              <a:t>programme</a:t>
            </a:r>
            <a:r>
              <a:rPr lang="en-US" dirty="0" smtClean="0">
                <a:solidFill>
                  <a:schemeClr val="tx1"/>
                </a:solidFill>
              </a:rPr>
              <a:t> of a school is a minor </a:t>
            </a:r>
            <a:r>
              <a:rPr lang="en-US" dirty="0" err="1" smtClean="0">
                <a:solidFill>
                  <a:schemeClr val="tx1"/>
                </a:solidFill>
              </a:rPr>
              <a:t>programme</a:t>
            </a:r>
            <a:r>
              <a:rPr lang="en-US" smtClean="0">
                <a:solidFill>
                  <a:schemeClr val="tx1"/>
                </a:solidFill>
              </a:rPr>
              <a:t>.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fontScale="92500" lnSpcReduction="20000"/>
          </a:bodyPr>
          <a:lstStyle/>
          <a:p>
            <a:pPr marL="514350" indent="-514350" algn="l" fontAlgn="base"/>
            <a:r>
              <a:rPr lang="en-US" b="1" dirty="0" smtClean="0">
                <a:solidFill>
                  <a:srgbClr val="FF0000"/>
                </a:solidFill>
              </a:rPr>
              <a:t>Limitations of Planning:</a:t>
            </a:r>
          </a:p>
          <a:p>
            <a:pPr marL="514350" indent="-514350" algn="l" fontAlgn="base"/>
            <a:r>
              <a:rPr lang="en-US" b="1" dirty="0" smtClean="0">
                <a:solidFill>
                  <a:schemeClr val="tx1"/>
                </a:solidFill>
              </a:rPr>
              <a:t>2. Planning may not work in a dynamic environment</a:t>
            </a:r>
          </a:p>
          <a:p>
            <a:pPr marL="514350" indent="-514350" algn="l" fontAlgn="base">
              <a:buFont typeface="Arial" pitchFamily="34" charset="0"/>
              <a:buChar char="•"/>
            </a:pPr>
            <a:r>
              <a:rPr lang="en-US" dirty="0" smtClean="0">
                <a:solidFill>
                  <a:schemeClr val="tx1"/>
                </a:solidFill>
              </a:rPr>
              <a:t>Due to dynamism, there is always an element of uncertainty in business. </a:t>
            </a:r>
          </a:p>
          <a:p>
            <a:pPr marL="514350" indent="-514350" algn="l" fontAlgn="base">
              <a:buFont typeface="Arial" pitchFamily="34" charset="0"/>
              <a:buChar char="•"/>
            </a:pPr>
            <a:r>
              <a:rPr lang="en-US" dirty="0" smtClean="0">
                <a:solidFill>
                  <a:schemeClr val="tx1"/>
                </a:solidFill>
              </a:rPr>
              <a:t>Business is affected by multiple dimensions like economic, political, social </a:t>
            </a:r>
            <a:r>
              <a:rPr lang="en-US" dirty="0" err="1" smtClean="0">
                <a:solidFill>
                  <a:schemeClr val="tx1"/>
                </a:solidFill>
              </a:rPr>
              <a:t>envionment</a:t>
            </a:r>
            <a:r>
              <a:rPr lang="en-US" dirty="0" smtClean="0">
                <a:solidFill>
                  <a:schemeClr val="tx1"/>
                </a:solidFill>
              </a:rPr>
              <a:t> etc. Therefore, the success of planning depends on the </a:t>
            </a:r>
            <a:r>
              <a:rPr lang="en-US" dirty="0" err="1" smtClean="0">
                <a:solidFill>
                  <a:schemeClr val="tx1"/>
                </a:solidFill>
              </a:rPr>
              <a:t>adaptibility</a:t>
            </a:r>
            <a:r>
              <a:rPr lang="en-US" dirty="0" smtClean="0">
                <a:solidFill>
                  <a:schemeClr val="tx1"/>
                </a:solidFill>
              </a:rPr>
              <a:t> of business to constant changes. </a:t>
            </a:r>
          </a:p>
          <a:p>
            <a:pPr marL="514350" indent="-514350" algn="l" fontAlgn="base">
              <a:buFont typeface="Arial" pitchFamily="34" charset="0"/>
              <a:buChar char="•"/>
            </a:pPr>
            <a:r>
              <a:rPr lang="en-US" dirty="0" smtClean="0">
                <a:solidFill>
                  <a:schemeClr val="tx1"/>
                </a:solidFill>
              </a:rPr>
              <a:t>For </a:t>
            </a:r>
            <a:r>
              <a:rPr lang="en-US" dirty="0" err="1" smtClean="0">
                <a:solidFill>
                  <a:schemeClr val="tx1"/>
                </a:solidFill>
              </a:rPr>
              <a:t>eg</a:t>
            </a:r>
            <a:r>
              <a:rPr lang="en-US" dirty="0" smtClean="0">
                <a:solidFill>
                  <a:schemeClr val="tx1"/>
                </a:solidFill>
              </a:rPr>
              <a:t>, The consumer durable sector in Kerala, which accounts for about 10% of the national market with sales of ₹ 3,000 </a:t>
            </a:r>
            <a:r>
              <a:rPr lang="en-US" dirty="0" err="1" smtClean="0">
                <a:solidFill>
                  <a:schemeClr val="tx1"/>
                </a:solidFill>
              </a:rPr>
              <a:t>crore</a:t>
            </a:r>
            <a:r>
              <a:rPr lang="en-US" dirty="0" smtClean="0">
                <a:solidFill>
                  <a:schemeClr val="tx1"/>
                </a:solidFill>
              </a:rPr>
              <a:t> was badly hit by floods during the peak </a:t>
            </a:r>
            <a:r>
              <a:rPr lang="en-US" dirty="0" err="1" smtClean="0">
                <a:solidFill>
                  <a:schemeClr val="tx1"/>
                </a:solidFill>
              </a:rPr>
              <a:t>Onam</a:t>
            </a:r>
            <a:r>
              <a:rPr lang="en-US" dirty="0" smtClean="0">
                <a:solidFill>
                  <a:schemeClr val="tx1"/>
                </a:solidFill>
              </a:rPr>
              <a:t> season. As a result, the retail sales reduced by 40 % leading to unexpected losses for the marketers.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fontScale="85000" lnSpcReduction="20000"/>
          </a:bodyPr>
          <a:lstStyle/>
          <a:p>
            <a:pPr marL="514350" indent="-514350" algn="l" fontAlgn="base"/>
            <a:r>
              <a:rPr lang="en-US" b="1" dirty="0" smtClean="0">
                <a:solidFill>
                  <a:srgbClr val="FF0000"/>
                </a:solidFill>
              </a:rPr>
              <a:t>Limitations of Planning:</a:t>
            </a:r>
          </a:p>
          <a:p>
            <a:pPr marL="514350" indent="-514350" algn="l" fontAlgn="base"/>
            <a:r>
              <a:rPr lang="en-US" b="1" dirty="0" smtClean="0">
                <a:solidFill>
                  <a:schemeClr val="tx1"/>
                </a:solidFill>
              </a:rPr>
              <a:t>3. Planning reduces creativity </a:t>
            </a:r>
          </a:p>
          <a:p>
            <a:pPr marL="514350" indent="-514350" algn="l" fontAlgn="base">
              <a:buFont typeface="Arial" pitchFamily="34" charset="0"/>
              <a:buChar char="•"/>
            </a:pPr>
            <a:r>
              <a:rPr lang="en-US" dirty="0" smtClean="0">
                <a:solidFill>
                  <a:schemeClr val="tx1"/>
                </a:solidFill>
              </a:rPr>
              <a:t>If the top managers are planning everything, then the middle level managers will be responsible for implementation. </a:t>
            </a:r>
          </a:p>
          <a:p>
            <a:pPr marL="514350" indent="-514350" algn="l" fontAlgn="base">
              <a:buFont typeface="Arial" pitchFamily="34" charset="0"/>
              <a:buChar char="•"/>
            </a:pPr>
            <a:r>
              <a:rPr lang="en-US" dirty="0" smtClean="0">
                <a:solidFill>
                  <a:schemeClr val="tx1"/>
                </a:solidFill>
              </a:rPr>
              <a:t>Hence, the middle level managers will not be able to use their own creativity </a:t>
            </a:r>
          </a:p>
          <a:p>
            <a:pPr marL="514350" indent="-514350" algn="l" fontAlgn="base">
              <a:buFont typeface="Arial" pitchFamily="34" charset="0"/>
              <a:buChar char="•"/>
            </a:pPr>
            <a:r>
              <a:rPr lang="en-US" dirty="0" smtClean="0">
                <a:solidFill>
                  <a:schemeClr val="tx1"/>
                </a:solidFill>
              </a:rPr>
              <a:t>For </a:t>
            </a:r>
            <a:r>
              <a:rPr lang="en-US" dirty="0" err="1" smtClean="0">
                <a:solidFill>
                  <a:schemeClr val="tx1"/>
                </a:solidFill>
              </a:rPr>
              <a:t>eg</a:t>
            </a:r>
            <a:r>
              <a:rPr lang="en-US" dirty="0" smtClean="0">
                <a:solidFill>
                  <a:schemeClr val="tx1"/>
                </a:solidFill>
              </a:rPr>
              <a:t>, </a:t>
            </a:r>
            <a:r>
              <a:rPr lang="en-US" dirty="0" err="1" smtClean="0">
                <a:solidFill>
                  <a:schemeClr val="tx1"/>
                </a:solidFill>
              </a:rPr>
              <a:t>Madhur</a:t>
            </a:r>
            <a:r>
              <a:rPr lang="en-US" dirty="0" smtClean="0">
                <a:solidFill>
                  <a:schemeClr val="tx1"/>
                </a:solidFill>
              </a:rPr>
              <a:t> joined an export oriented handicraft unit in Jodhpur as production design coordinator. Being very artistic and creative by nature he had thought that this job will provide him with ample of opportunities to exhibit his talent. However, he was very disappointed because he was told that the designs of the handicrafts are only prepared by the Creative Designer Head of the company. He then stopped giving suggestions.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fontScale="92500" lnSpcReduction="20000"/>
          </a:bodyPr>
          <a:lstStyle/>
          <a:p>
            <a:pPr marL="514350" indent="-514350" algn="l" fontAlgn="base"/>
            <a:r>
              <a:rPr lang="en-US" b="1" dirty="0" smtClean="0">
                <a:solidFill>
                  <a:srgbClr val="FF0000"/>
                </a:solidFill>
              </a:rPr>
              <a:t>Limitations of Planning:</a:t>
            </a:r>
          </a:p>
          <a:p>
            <a:pPr marL="514350" indent="-514350" algn="l" fontAlgn="base"/>
            <a:r>
              <a:rPr lang="en-US" b="1" dirty="0" smtClean="0">
                <a:solidFill>
                  <a:schemeClr val="tx1"/>
                </a:solidFill>
              </a:rPr>
              <a:t>4. Planning involves huge cost</a:t>
            </a:r>
          </a:p>
          <a:p>
            <a:pPr marL="514350" indent="-514350" algn="l" fontAlgn="base">
              <a:buFont typeface="Arial" pitchFamily="34" charset="0"/>
              <a:buChar char="•"/>
            </a:pPr>
            <a:r>
              <a:rPr lang="en-US" dirty="0" smtClean="0">
                <a:solidFill>
                  <a:schemeClr val="tx1"/>
                </a:solidFill>
              </a:rPr>
              <a:t>It is based on accurate forecasting and rational judgment of the managers. </a:t>
            </a:r>
          </a:p>
          <a:p>
            <a:pPr marL="514350" indent="-514350" algn="l" fontAlgn="base">
              <a:buFont typeface="Arial" pitchFamily="34" charset="0"/>
              <a:buChar char="•"/>
            </a:pPr>
            <a:r>
              <a:rPr lang="en-US" dirty="0" smtClean="0">
                <a:solidFill>
                  <a:schemeClr val="tx1"/>
                </a:solidFill>
              </a:rPr>
              <a:t>This involves costs of varied types like money spend on research/forecasting, expert advices, expenses on boardroom meetings .</a:t>
            </a:r>
          </a:p>
          <a:p>
            <a:pPr marL="514350" indent="-514350" algn="l" fontAlgn="base"/>
            <a:r>
              <a:rPr lang="en-US" b="1" dirty="0" smtClean="0">
                <a:solidFill>
                  <a:schemeClr val="tx1"/>
                </a:solidFill>
              </a:rPr>
              <a:t>5. Planning is a time consuming process</a:t>
            </a:r>
          </a:p>
          <a:p>
            <a:pPr marL="514350" indent="-514350" algn="l" fontAlgn="base">
              <a:buFont typeface="Arial" pitchFamily="34" charset="0"/>
              <a:buChar char="•"/>
            </a:pPr>
            <a:r>
              <a:rPr lang="en-US" dirty="0" smtClean="0">
                <a:solidFill>
                  <a:schemeClr val="tx1"/>
                </a:solidFill>
              </a:rPr>
              <a:t>For best plan, managers have to spend a great deal of time in conducting research, </a:t>
            </a:r>
            <a:r>
              <a:rPr lang="en-US" dirty="0" err="1" smtClean="0">
                <a:solidFill>
                  <a:schemeClr val="tx1"/>
                </a:solidFill>
              </a:rPr>
              <a:t>analysing</a:t>
            </a:r>
            <a:r>
              <a:rPr lang="en-US" dirty="0" smtClean="0">
                <a:solidFill>
                  <a:schemeClr val="tx1"/>
                </a:solidFill>
              </a:rPr>
              <a:t> data and </a:t>
            </a:r>
            <a:r>
              <a:rPr lang="en-US" dirty="0" err="1" smtClean="0">
                <a:solidFill>
                  <a:schemeClr val="tx1"/>
                </a:solidFill>
              </a:rPr>
              <a:t>intepreting</a:t>
            </a:r>
            <a:r>
              <a:rPr lang="en-US" dirty="0" smtClean="0">
                <a:solidFill>
                  <a:schemeClr val="tx1"/>
                </a:solidFill>
              </a:rPr>
              <a:t> results. </a:t>
            </a:r>
          </a:p>
          <a:p>
            <a:pPr marL="514350" indent="-514350" algn="l" fontAlgn="base">
              <a:buFont typeface="Arial" pitchFamily="34" charset="0"/>
              <a:buChar char="•"/>
            </a:pPr>
            <a:r>
              <a:rPr lang="en-US" dirty="0" smtClean="0">
                <a:solidFill>
                  <a:schemeClr val="tx1"/>
                </a:solidFill>
              </a:rPr>
              <a:t>This leads to less time for implementation of these </a:t>
            </a:r>
            <a:r>
              <a:rPr lang="en-US" dirty="0" err="1" smtClean="0">
                <a:solidFill>
                  <a:schemeClr val="tx1"/>
                </a:solidFill>
              </a:rPr>
              <a:t>plannings</a:t>
            </a:r>
            <a:r>
              <a:rPr lang="en-US" dirty="0" smtClean="0">
                <a:solidFill>
                  <a:schemeClr val="tx1"/>
                </a:solidFill>
              </a:rPr>
              <a:t>. </a:t>
            </a:r>
          </a:p>
          <a:p>
            <a:pPr marL="514350" indent="-514350" algn="l" fontAlgn="base">
              <a:buFont typeface="Arial" pitchFamily="34" charset="0"/>
              <a:buChar char="•"/>
            </a:pP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fontScale="85000" lnSpcReduction="20000"/>
          </a:bodyPr>
          <a:lstStyle/>
          <a:p>
            <a:pPr marL="514350" indent="-514350" algn="l" fontAlgn="base"/>
            <a:r>
              <a:rPr lang="en-US" b="1" dirty="0" smtClean="0">
                <a:solidFill>
                  <a:srgbClr val="FF0000"/>
                </a:solidFill>
              </a:rPr>
              <a:t>Limitations of Planning:</a:t>
            </a:r>
          </a:p>
          <a:p>
            <a:pPr marL="514350" indent="-514350" algn="l" fontAlgn="base"/>
            <a:r>
              <a:rPr lang="en-US" b="1" dirty="0" smtClean="0">
                <a:solidFill>
                  <a:schemeClr val="tx1"/>
                </a:solidFill>
              </a:rPr>
              <a:t>6. Planning does not guarantee success </a:t>
            </a:r>
          </a:p>
          <a:p>
            <a:pPr marL="514350" indent="-514350" algn="l" fontAlgn="base">
              <a:buFont typeface="Arial" pitchFamily="34" charset="0"/>
              <a:buChar char="•"/>
            </a:pPr>
            <a:r>
              <a:rPr lang="en-US" dirty="0" smtClean="0">
                <a:solidFill>
                  <a:schemeClr val="tx1"/>
                </a:solidFill>
              </a:rPr>
              <a:t>A single plan may not be applicable in another circumstances due to changes. </a:t>
            </a:r>
          </a:p>
          <a:p>
            <a:pPr marL="514350" indent="-514350" algn="l" fontAlgn="base">
              <a:buFont typeface="Arial" pitchFamily="34" charset="0"/>
              <a:buChar char="•"/>
            </a:pPr>
            <a:r>
              <a:rPr lang="en-US" dirty="0" smtClean="0">
                <a:solidFill>
                  <a:schemeClr val="tx1"/>
                </a:solidFill>
              </a:rPr>
              <a:t>Hence, if managers are adamant to stick to old plans, it will lead to failure in implementation. </a:t>
            </a:r>
          </a:p>
          <a:p>
            <a:pPr marL="514350" indent="-514350" algn="l" fontAlgn="base">
              <a:buFont typeface="Arial" pitchFamily="34" charset="0"/>
              <a:buChar char="•"/>
            </a:pPr>
            <a:r>
              <a:rPr lang="en-US" dirty="0" smtClean="0">
                <a:solidFill>
                  <a:schemeClr val="tx1"/>
                </a:solidFill>
              </a:rPr>
              <a:t>For </a:t>
            </a:r>
            <a:r>
              <a:rPr lang="en-US" dirty="0" err="1" smtClean="0">
                <a:solidFill>
                  <a:schemeClr val="tx1"/>
                </a:solidFill>
              </a:rPr>
              <a:t>eg</a:t>
            </a:r>
            <a:r>
              <a:rPr lang="en-US" dirty="0" smtClean="0">
                <a:solidFill>
                  <a:schemeClr val="tx1"/>
                </a:solidFill>
              </a:rPr>
              <a:t>, </a:t>
            </a:r>
            <a:r>
              <a:rPr lang="en-US" dirty="0" err="1" smtClean="0">
                <a:solidFill>
                  <a:schemeClr val="tx1"/>
                </a:solidFill>
              </a:rPr>
              <a:t>Aruna</a:t>
            </a:r>
            <a:r>
              <a:rPr lang="en-US" dirty="0" smtClean="0">
                <a:solidFill>
                  <a:schemeClr val="tx1"/>
                </a:solidFill>
              </a:rPr>
              <a:t> runs fashion </a:t>
            </a:r>
            <a:r>
              <a:rPr lang="en-US" dirty="0" err="1" smtClean="0">
                <a:solidFill>
                  <a:schemeClr val="tx1"/>
                </a:solidFill>
              </a:rPr>
              <a:t>jewellery</a:t>
            </a:r>
            <a:r>
              <a:rPr lang="en-US" dirty="0" smtClean="0">
                <a:solidFill>
                  <a:schemeClr val="tx1"/>
                </a:solidFill>
              </a:rPr>
              <a:t> store in a posh market in Chandigarh. Over the years she had been successful in creating an edge over her competitors by adapting innovative sales promotion techniques. Therefore, when her business was threatened once again with an entry of international brand which aimed at opening a large number of stores at strategic locations within the city. But </a:t>
            </a:r>
            <a:r>
              <a:rPr lang="en-US" dirty="0" err="1" smtClean="0">
                <a:solidFill>
                  <a:schemeClr val="tx1"/>
                </a:solidFill>
              </a:rPr>
              <a:t>Aruna</a:t>
            </a:r>
            <a:r>
              <a:rPr lang="en-US" dirty="0" smtClean="0">
                <a:solidFill>
                  <a:schemeClr val="tx1"/>
                </a:solidFill>
              </a:rPr>
              <a:t> remained adamant. Consequently, she faced losses </a:t>
            </a:r>
            <a:r>
              <a:rPr lang="en-US" smtClean="0">
                <a:solidFill>
                  <a:schemeClr val="tx1"/>
                </a:solidFill>
              </a:rPr>
              <a:t>in business.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a:bodyPr>
          <a:lstStyle/>
          <a:p>
            <a:pPr marL="514350" indent="-514350" algn="l" fontAlgn="base"/>
            <a:r>
              <a:rPr lang="en-US" b="1" dirty="0" smtClean="0">
                <a:solidFill>
                  <a:srgbClr val="FF0000"/>
                </a:solidFill>
              </a:rPr>
              <a:t>Types of Plans:</a:t>
            </a:r>
          </a:p>
          <a:p>
            <a:pPr marL="514350" indent="-514350" algn="l" fontAlgn="base"/>
            <a:endParaRPr lang="en-US" dirty="0">
              <a:solidFill>
                <a:schemeClr val="tx1"/>
              </a:solidFill>
            </a:endParaRPr>
          </a:p>
        </p:txBody>
      </p:sp>
      <p:graphicFrame>
        <p:nvGraphicFramePr>
          <p:cNvPr id="4" name="Diagram 3"/>
          <p:cNvGraphicFramePr/>
          <p:nvPr/>
        </p:nvGraphicFramePr>
        <p:xfrm>
          <a:off x="381000" y="685800"/>
          <a:ext cx="79248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fontScale="92500" lnSpcReduction="20000"/>
          </a:bodyPr>
          <a:lstStyle/>
          <a:p>
            <a:pPr marL="514350" indent="-514350" algn="l" fontAlgn="base"/>
            <a:r>
              <a:rPr lang="en-US" b="1" dirty="0" smtClean="0">
                <a:solidFill>
                  <a:srgbClr val="FF0000"/>
                </a:solidFill>
              </a:rPr>
              <a:t>Types of Plans:</a:t>
            </a:r>
          </a:p>
          <a:p>
            <a:pPr marL="514350" indent="-514350" algn="l" fontAlgn="base"/>
            <a:r>
              <a:rPr lang="en-US" b="1" dirty="0" smtClean="0">
                <a:solidFill>
                  <a:schemeClr val="tx1"/>
                </a:solidFill>
              </a:rPr>
              <a:t>1. Objectives</a:t>
            </a:r>
          </a:p>
          <a:p>
            <a:pPr marL="514350" indent="-514350" algn="l" fontAlgn="base">
              <a:buFont typeface="Arial" pitchFamily="34" charset="0"/>
              <a:buChar char="•"/>
            </a:pPr>
            <a:r>
              <a:rPr lang="en-US" dirty="0" smtClean="0">
                <a:solidFill>
                  <a:schemeClr val="tx1"/>
                </a:solidFill>
              </a:rPr>
              <a:t>Objectives are the goals, aims or purpose that </a:t>
            </a:r>
            <a:r>
              <a:rPr lang="en-US" dirty="0" err="1" smtClean="0">
                <a:solidFill>
                  <a:schemeClr val="tx1"/>
                </a:solidFill>
              </a:rPr>
              <a:t>organisations</a:t>
            </a:r>
            <a:r>
              <a:rPr lang="en-US" dirty="0" smtClean="0">
                <a:solidFill>
                  <a:schemeClr val="tx1"/>
                </a:solidFill>
              </a:rPr>
              <a:t> wish to achieve over varying periods of time- Mc </a:t>
            </a:r>
            <a:r>
              <a:rPr lang="en-US" dirty="0" err="1" smtClean="0">
                <a:solidFill>
                  <a:schemeClr val="tx1"/>
                </a:solidFill>
              </a:rPr>
              <a:t>Farland</a:t>
            </a:r>
            <a:endParaRPr lang="en-US" dirty="0" smtClean="0">
              <a:solidFill>
                <a:schemeClr val="tx1"/>
              </a:solidFill>
            </a:endParaRPr>
          </a:p>
          <a:p>
            <a:pPr marL="514350" indent="-514350" algn="l" fontAlgn="base">
              <a:buFont typeface="Arial" pitchFamily="34" charset="0"/>
              <a:buChar char="•"/>
            </a:pPr>
            <a:r>
              <a:rPr lang="en-US" dirty="0" smtClean="0">
                <a:solidFill>
                  <a:schemeClr val="tx1"/>
                </a:solidFill>
              </a:rPr>
              <a:t>Objectives are formulated by top management and focus on the desired position the management will like to reach. </a:t>
            </a:r>
          </a:p>
          <a:p>
            <a:pPr marL="514350" indent="-514350" algn="l" fontAlgn="base">
              <a:buFont typeface="Arial" pitchFamily="34" charset="0"/>
              <a:buChar char="•"/>
            </a:pPr>
            <a:r>
              <a:rPr lang="en-US" dirty="0" smtClean="0">
                <a:solidFill>
                  <a:schemeClr val="tx1"/>
                </a:solidFill>
              </a:rPr>
              <a:t>Objectives can be of three categories –</a:t>
            </a:r>
            <a:r>
              <a:rPr lang="en-US" dirty="0" err="1" smtClean="0">
                <a:solidFill>
                  <a:schemeClr val="tx1"/>
                </a:solidFill>
              </a:rPr>
              <a:t>Organisational</a:t>
            </a:r>
            <a:r>
              <a:rPr lang="en-US" dirty="0" smtClean="0">
                <a:solidFill>
                  <a:schemeClr val="tx1"/>
                </a:solidFill>
              </a:rPr>
              <a:t>, departmental and individual objectives</a:t>
            </a:r>
          </a:p>
          <a:p>
            <a:pPr marL="514350" indent="-514350" algn="l" fontAlgn="base">
              <a:buFont typeface="Arial" pitchFamily="34" charset="0"/>
              <a:buChar char="•"/>
            </a:pPr>
            <a:r>
              <a:rPr lang="en-US" dirty="0" err="1" smtClean="0">
                <a:solidFill>
                  <a:schemeClr val="tx1"/>
                </a:solidFill>
              </a:rPr>
              <a:t>Eg</a:t>
            </a:r>
            <a:r>
              <a:rPr lang="en-US" dirty="0" smtClean="0">
                <a:solidFill>
                  <a:schemeClr val="tx1"/>
                </a:solidFill>
              </a:rPr>
              <a:t>- </a:t>
            </a:r>
            <a:r>
              <a:rPr lang="en-US" dirty="0" err="1" smtClean="0">
                <a:solidFill>
                  <a:schemeClr val="tx1"/>
                </a:solidFill>
              </a:rPr>
              <a:t>Amul</a:t>
            </a:r>
            <a:r>
              <a:rPr lang="en-US" dirty="0" smtClean="0">
                <a:solidFill>
                  <a:schemeClr val="tx1"/>
                </a:solidFill>
              </a:rPr>
              <a:t> bought White Revolution and made India the largest producer of milk products in the world</a:t>
            </a:r>
            <a:endParaRPr lang="en-U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fontScale="85000" lnSpcReduction="20000"/>
          </a:bodyPr>
          <a:lstStyle/>
          <a:p>
            <a:pPr marL="514350" indent="-514350" algn="l" fontAlgn="base"/>
            <a:r>
              <a:rPr lang="en-US" b="1" dirty="0" smtClean="0">
                <a:solidFill>
                  <a:srgbClr val="FF0000"/>
                </a:solidFill>
              </a:rPr>
              <a:t>Types of Plans:</a:t>
            </a:r>
          </a:p>
          <a:p>
            <a:pPr marL="514350" indent="-514350" algn="l" fontAlgn="base"/>
            <a:r>
              <a:rPr lang="en-US" b="1" dirty="0" smtClean="0">
                <a:solidFill>
                  <a:schemeClr val="tx1"/>
                </a:solidFill>
              </a:rPr>
              <a:t>2. Strategy</a:t>
            </a:r>
          </a:p>
          <a:p>
            <a:pPr marL="514350" indent="-514350" algn="l" fontAlgn="base">
              <a:buFont typeface="Arial" pitchFamily="34" charset="0"/>
              <a:buChar char="•"/>
            </a:pPr>
            <a:r>
              <a:rPr lang="en-US" dirty="0" smtClean="0">
                <a:solidFill>
                  <a:schemeClr val="tx1"/>
                </a:solidFill>
              </a:rPr>
              <a:t>It is the determination of basic long-term goals and objectives of an enterprise and the adoption of the course of action and the allocation of resources necessary to carry out these goals. </a:t>
            </a:r>
          </a:p>
          <a:p>
            <a:pPr marL="514350" indent="-514350" algn="l" fontAlgn="base">
              <a:buFont typeface="Arial" pitchFamily="34" charset="0"/>
              <a:buChar char="•"/>
            </a:pPr>
            <a:r>
              <a:rPr lang="en-US" dirty="0" smtClean="0">
                <a:solidFill>
                  <a:schemeClr val="tx1"/>
                </a:solidFill>
              </a:rPr>
              <a:t>It is a comprehensive plan and becomes the basis for decision making.</a:t>
            </a:r>
          </a:p>
          <a:p>
            <a:pPr marL="514350" indent="-514350" algn="l" fontAlgn="base">
              <a:buFont typeface="Arial" pitchFamily="34" charset="0"/>
              <a:buChar char="•"/>
            </a:pPr>
            <a:r>
              <a:rPr lang="en-US" dirty="0" smtClean="0">
                <a:solidFill>
                  <a:schemeClr val="tx1"/>
                </a:solidFill>
              </a:rPr>
              <a:t>For </a:t>
            </a:r>
            <a:r>
              <a:rPr lang="en-US" dirty="0" err="1" smtClean="0">
                <a:solidFill>
                  <a:schemeClr val="tx1"/>
                </a:solidFill>
              </a:rPr>
              <a:t>eg</a:t>
            </a:r>
            <a:r>
              <a:rPr lang="en-US" dirty="0" smtClean="0">
                <a:solidFill>
                  <a:schemeClr val="tx1"/>
                </a:solidFill>
              </a:rPr>
              <a:t>, Kerala Tourism has rolled out a 12-point action plan to revive the sector after the happening of devastating floods which include launching aggressive marketing campaigns within the country and abroad, participating in all major domestic and international trade, holding press meets and awareness campaigns in Delhi and all major cities in India and so on.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fontScale="92500" lnSpcReduction="20000"/>
          </a:bodyPr>
          <a:lstStyle/>
          <a:p>
            <a:pPr marL="514350" indent="-514350" algn="l" fontAlgn="base"/>
            <a:r>
              <a:rPr lang="en-US" b="1" dirty="0" smtClean="0">
                <a:solidFill>
                  <a:srgbClr val="FF0000"/>
                </a:solidFill>
              </a:rPr>
              <a:t>Types of Plans:</a:t>
            </a:r>
          </a:p>
          <a:p>
            <a:pPr marL="514350" indent="-514350" algn="l" fontAlgn="base"/>
            <a:r>
              <a:rPr lang="en-US" b="1" dirty="0" smtClean="0">
                <a:solidFill>
                  <a:schemeClr val="tx1"/>
                </a:solidFill>
              </a:rPr>
              <a:t>3. Policy</a:t>
            </a:r>
          </a:p>
          <a:p>
            <a:pPr marL="514350" indent="-514350" algn="l" fontAlgn="base">
              <a:buFont typeface="Arial" pitchFamily="34" charset="0"/>
              <a:buChar char="•"/>
            </a:pPr>
            <a:r>
              <a:rPr lang="en-US" dirty="0" smtClean="0">
                <a:solidFill>
                  <a:schemeClr val="tx1"/>
                </a:solidFill>
              </a:rPr>
              <a:t>It is a verbal, written, implied, overall guide setting up boundaries that supply general limits and direction in which managerial action takes place. </a:t>
            </a:r>
          </a:p>
          <a:p>
            <a:pPr marL="514350" indent="-514350" algn="l" fontAlgn="base">
              <a:buFont typeface="Arial" pitchFamily="34" charset="0"/>
              <a:buChar char="•"/>
            </a:pPr>
            <a:r>
              <a:rPr lang="en-US" dirty="0" smtClean="0">
                <a:solidFill>
                  <a:schemeClr val="tx1"/>
                </a:solidFill>
              </a:rPr>
              <a:t>They are expressed in the form of general statements that guides managerial decision making and action. </a:t>
            </a:r>
          </a:p>
          <a:p>
            <a:pPr marL="514350" indent="-514350" algn="l" fontAlgn="base">
              <a:buFont typeface="Arial" pitchFamily="34" charset="0"/>
              <a:buChar char="•"/>
            </a:pPr>
            <a:r>
              <a:rPr lang="en-US" dirty="0" smtClean="0">
                <a:solidFill>
                  <a:schemeClr val="tx1"/>
                </a:solidFill>
              </a:rPr>
              <a:t>Policies can be </a:t>
            </a:r>
            <a:r>
              <a:rPr lang="en-US" dirty="0" err="1" smtClean="0">
                <a:solidFill>
                  <a:schemeClr val="tx1"/>
                </a:solidFill>
              </a:rPr>
              <a:t>categorised</a:t>
            </a:r>
            <a:r>
              <a:rPr lang="en-US" dirty="0" smtClean="0">
                <a:solidFill>
                  <a:schemeClr val="tx1"/>
                </a:solidFill>
              </a:rPr>
              <a:t> as major policy. For </a:t>
            </a:r>
            <a:r>
              <a:rPr lang="en-US" dirty="0" err="1" smtClean="0">
                <a:solidFill>
                  <a:schemeClr val="tx1"/>
                </a:solidFill>
              </a:rPr>
              <a:t>eg</a:t>
            </a:r>
            <a:r>
              <a:rPr lang="en-US" dirty="0" smtClean="0">
                <a:solidFill>
                  <a:schemeClr val="tx1"/>
                </a:solidFill>
              </a:rPr>
              <a:t>, Nestle is committed to reducing sodium in all its foods and beverages by 10% by the year 2020 and help consumers achieve target daily sodium intake level corresponding to recommendations from WHO product policy. </a:t>
            </a:r>
            <a:endParaRPr lang="en-US"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3737</TotalTime>
  <Words>1320</Words>
  <Application>Microsoft Office PowerPoint</Application>
  <PresentationFormat>On-screen Show (4:3)</PresentationFormat>
  <Paragraphs>116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4-Planning</vt:lpstr>
      <vt:lpstr>4-Planning</vt:lpstr>
      <vt:lpstr>4-Planning</vt:lpstr>
      <vt:lpstr>4-Planning</vt:lpstr>
      <vt:lpstr>4-Planning</vt:lpstr>
      <vt:lpstr>4-Planning</vt:lpstr>
      <vt:lpstr>4-Planning</vt:lpstr>
      <vt:lpstr>4-Planning</vt:lpstr>
      <vt:lpstr>4-Planning</vt:lpstr>
      <vt:lpstr>4-Planning</vt:lpstr>
      <vt:lpstr>4-Planning</vt:lpstr>
      <vt:lpstr>4-Planning</vt:lpstr>
      <vt:lpstr>4-Planning</vt:lpstr>
      <vt:lpstr>4-Planning</vt:lpstr>
      <vt:lpstr>4-Planning</vt:lpstr>
      <vt:lpstr>4-Planning</vt:lpstr>
      <vt:lpstr>4-Planning</vt:lpstr>
      <vt:lpstr>4-Planning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Mix</dc:title>
  <dc:creator>dell</dc:creator>
  <cp:lastModifiedBy>dell</cp:lastModifiedBy>
  <cp:revision>1162</cp:revision>
  <dcterms:created xsi:type="dcterms:W3CDTF">2018-09-30T17:27:13Z</dcterms:created>
  <dcterms:modified xsi:type="dcterms:W3CDTF">2019-06-27T14:24:20Z</dcterms:modified>
</cp:coreProperties>
</file>